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62" r:id="rId3"/>
    <p:sldId id="261" r:id="rId4"/>
    <p:sldId id="263" r:id="rId5"/>
    <p:sldId id="264" r:id="rId6"/>
    <p:sldId id="257" r:id="rId7"/>
    <p:sldId id="265" r:id="rId8"/>
    <p:sldId id="259" r:id="rId9"/>
    <p:sldId id="266" r:id="rId10"/>
    <p:sldId id="269" r:id="rId11"/>
    <p:sldId id="270"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75FA8-ED9C-4D83-8ABB-3D948B991917}" type="datetimeFigureOut">
              <a:rPr lang="el-GR" smtClean="0"/>
              <a:pPr/>
              <a:t>24/2/2012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2C8D2-2531-4BD5-81E4-AB24D6BDDF3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10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C92C8D2-2531-4BD5-81E4-AB24D6BDDF38}"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9490163-8E64-4AD0-81E5-0F3D03359F59}" type="datetimeFigureOut">
              <a:rPr lang="el-GR" smtClean="0"/>
              <a:pPr/>
              <a:t>24/2/2012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BAFA2C-3057-4B09-8695-2AA3EE087035}" type="slidenum">
              <a:rPr lang="el-GR" smtClean="0"/>
              <a:pPr/>
              <a:t>‹#›</a:t>
            </a:fld>
            <a:endParaRPr lang="el-G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90163-8E64-4AD0-81E5-0F3D03359F59}" type="datetimeFigureOut">
              <a:rPr lang="el-GR" smtClean="0"/>
              <a:pPr/>
              <a:t>24/2/2012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AFA2C-3057-4B09-8695-2AA3EE087035}"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Despoina\Desktop\weebly%20istoexerevnisi\&#913;&#966;&#951;&#947;&#951;&#963;&#951;.wav" TargetMode="Externa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notesSlide" Target="../notesSlides/notesSlide10.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image" Target="../media/image37.png"/><Relationship Id="rId1" Type="http://schemas.openxmlformats.org/officeDocument/2006/relationships/audio" Target="../media/audio1.wav"/><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9.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0.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psoina\Pictures\Οργάνωση Clip της Microsoft\j0354671.gif"/>
          <p:cNvPicPr>
            <a:picLocks noChangeAspect="1" noChangeArrowheads="1" noCrop="1"/>
          </p:cNvPicPr>
          <p:nvPr/>
        </p:nvPicPr>
        <p:blipFill>
          <a:blip r:embed="rId5" cstate="print"/>
          <a:srcRect/>
          <a:stretch>
            <a:fillRect/>
          </a:stretch>
        </p:blipFill>
        <p:spPr bwMode="auto">
          <a:xfrm>
            <a:off x="1214414" y="3643314"/>
            <a:ext cx="2000264" cy="2613678"/>
          </a:xfrm>
          <a:prstGeom prst="rect">
            <a:avLst/>
          </a:prstGeom>
          <a:noFill/>
        </p:spPr>
      </p:pic>
      <p:sp>
        <p:nvSpPr>
          <p:cNvPr id="8" name="7 - Ελλειψοειδής επεξήγηση"/>
          <p:cNvSpPr/>
          <p:nvPr/>
        </p:nvSpPr>
        <p:spPr>
          <a:xfrm>
            <a:off x="3571868" y="1000108"/>
            <a:ext cx="3643338" cy="2643206"/>
          </a:xfrm>
          <a:prstGeom prst="wedgeEllipseCallout">
            <a:avLst>
              <a:gd name="adj1" fmla="val -47182"/>
              <a:gd name="adj2" fmla="val 521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4143372" y="1500174"/>
            <a:ext cx="2714644" cy="1938992"/>
          </a:xfrm>
          <a:prstGeom prst="rect">
            <a:avLst/>
          </a:prstGeom>
          <a:noFill/>
        </p:spPr>
        <p:txBody>
          <a:bodyPr wrap="square" rtlCol="0">
            <a:spAutoFit/>
          </a:bodyPr>
          <a:lstStyle/>
          <a:p>
            <a:r>
              <a:rPr lang="el-GR" sz="2400" b="1" dirty="0" smtClean="0">
                <a:solidFill>
                  <a:schemeClr val="bg1"/>
                </a:solidFill>
                <a:latin typeface="Comic Sans MS" pitchFamily="66" charset="0"/>
              </a:rPr>
              <a:t>Είστε έτοιμοι παιδιά για ένα ταξίδι μακρινό παρέα με τον </a:t>
            </a:r>
            <a:r>
              <a:rPr lang="el-GR" sz="2400" b="1" dirty="0" err="1" smtClean="0">
                <a:solidFill>
                  <a:schemeClr val="bg1"/>
                </a:solidFill>
                <a:latin typeface="Comic Sans MS" pitchFamily="66" charset="0"/>
              </a:rPr>
              <a:t>Αρίστο</a:t>
            </a:r>
            <a:r>
              <a:rPr lang="el-GR" sz="2400" b="1" dirty="0" smtClean="0">
                <a:solidFill>
                  <a:schemeClr val="bg1"/>
                </a:solidFill>
                <a:latin typeface="Comic Sans MS" pitchFamily="66" charset="0"/>
              </a:rPr>
              <a:t>;;</a:t>
            </a:r>
            <a:endParaRPr lang="el-GR" sz="2400" b="1" dirty="0">
              <a:solidFill>
                <a:schemeClr val="bg1"/>
              </a:solidFill>
              <a:latin typeface="Comic Sans MS" pitchFamily="66" charset="0"/>
            </a:endParaRPr>
          </a:p>
        </p:txBody>
      </p:sp>
      <p:pic>
        <p:nvPicPr>
          <p:cNvPr id="7" name="Αφηγηση.wav">
            <a:hlinkClick r:id="" action="ppaction://media"/>
          </p:cNvPr>
          <p:cNvPicPr>
            <a:picLocks noRot="1" noChangeAspect="1"/>
          </p:cNvPicPr>
          <p:nvPr>
            <a:audioFile r:link="rId2"/>
          </p:nvPr>
        </p:nvPicPr>
        <p:blipFill>
          <a:blip r:embed="rId6" cstate="print"/>
          <a:stretch>
            <a:fillRect/>
          </a:stretch>
        </p:blipFill>
        <p:spPr>
          <a:xfrm>
            <a:off x="8100392" y="6021288"/>
            <a:ext cx="304800" cy="304800"/>
          </a:xfrm>
          <a:prstGeom prst="rect">
            <a:avLst/>
          </a:prstGeom>
        </p:spPr>
      </p:pic>
    </p:spTree>
    <p:custDataLst>
      <p:tags r:id="rId1"/>
    </p:custDataLst>
  </p:cSld>
  <p:clrMapOvr>
    <a:masterClrMapping/>
  </p:clrMapOvr>
  <p:transition advClick="0" advTm="11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642910" y="714356"/>
            <a:ext cx="1609725" cy="115252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3500430" y="1643050"/>
            <a:ext cx="1066800" cy="781050"/>
          </a:xfrm>
          <a:prstGeom prst="rect">
            <a:avLst/>
          </a:prstGeom>
          <a:noFill/>
          <a:ln w="9525">
            <a:noFill/>
            <a:miter lim="800000"/>
            <a:headEnd/>
            <a:tailEnd/>
          </a:ln>
        </p:spPr>
      </p:pic>
      <p:grpSp>
        <p:nvGrpSpPr>
          <p:cNvPr id="26" name="25 - Ομάδα"/>
          <p:cNvGrpSpPr/>
          <p:nvPr/>
        </p:nvGrpSpPr>
        <p:grpSpPr>
          <a:xfrm>
            <a:off x="5072066" y="642918"/>
            <a:ext cx="1243016" cy="1014417"/>
            <a:chOff x="5643570" y="2000240"/>
            <a:chExt cx="1243016" cy="1014417"/>
          </a:xfrm>
        </p:grpSpPr>
        <p:pic>
          <p:nvPicPr>
            <p:cNvPr id="4101" name="Picture 5"/>
            <p:cNvPicPr>
              <a:picLocks noChangeAspect="1" noChangeArrowheads="1"/>
            </p:cNvPicPr>
            <p:nvPr/>
          </p:nvPicPr>
          <p:blipFill>
            <a:blip r:embed="rId6" cstate="print"/>
            <a:srcRect/>
            <a:stretch>
              <a:fillRect/>
            </a:stretch>
          </p:blipFill>
          <p:spPr bwMode="auto">
            <a:xfrm>
              <a:off x="6143636" y="2000240"/>
              <a:ext cx="742950" cy="704850"/>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5643570" y="2643182"/>
              <a:ext cx="723900" cy="371475"/>
            </a:xfrm>
            <a:prstGeom prst="rect">
              <a:avLst/>
            </a:prstGeom>
            <a:noFill/>
            <a:ln w="9525">
              <a:noFill/>
              <a:miter lim="800000"/>
              <a:headEnd/>
              <a:tailEnd/>
            </a:ln>
          </p:spPr>
        </p:pic>
      </p:grpSp>
      <p:grpSp>
        <p:nvGrpSpPr>
          <p:cNvPr id="30" name="29 - Ομάδα"/>
          <p:cNvGrpSpPr/>
          <p:nvPr/>
        </p:nvGrpSpPr>
        <p:grpSpPr>
          <a:xfrm>
            <a:off x="785786" y="2285992"/>
            <a:ext cx="1785939" cy="2638438"/>
            <a:chOff x="714348" y="2428868"/>
            <a:chExt cx="1785939" cy="2638438"/>
          </a:xfrm>
        </p:grpSpPr>
        <p:pic>
          <p:nvPicPr>
            <p:cNvPr id="4103" name="Picture 7"/>
            <p:cNvPicPr>
              <a:picLocks noChangeAspect="1" noChangeArrowheads="1"/>
            </p:cNvPicPr>
            <p:nvPr/>
          </p:nvPicPr>
          <p:blipFill>
            <a:blip r:embed="rId8" cstate="print"/>
            <a:srcRect/>
            <a:stretch>
              <a:fillRect/>
            </a:stretch>
          </p:blipFill>
          <p:spPr bwMode="auto">
            <a:xfrm>
              <a:off x="928662" y="2428868"/>
              <a:ext cx="1571625" cy="2533650"/>
            </a:xfrm>
            <a:prstGeom prst="rect">
              <a:avLst/>
            </a:prstGeom>
            <a:noFill/>
            <a:ln w="9525">
              <a:noFill/>
              <a:miter lim="800000"/>
              <a:headEnd/>
              <a:tailEnd/>
            </a:ln>
          </p:spPr>
        </p:pic>
        <p:pic>
          <p:nvPicPr>
            <p:cNvPr id="4105" name="Picture 9"/>
            <p:cNvPicPr>
              <a:picLocks noChangeAspect="1" noChangeArrowheads="1"/>
            </p:cNvPicPr>
            <p:nvPr/>
          </p:nvPicPr>
          <p:blipFill>
            <a:blip r:embed="rId9" cstate="print"/>
            <a:srcRect/>
            <a:stretch>
              <a:fillRect/>
            </a:stretch>
          </p:blipFill>
          <p:spPr bwMode="auto">
            <a:xfrm>
              <a:off x="714348" y="4286256"/>
              <a:ext cx="514350" cy="781050"/>
            </a:xfrm>
            <a:prstGeom prst="rect">
              <a:avLst/>
            </a:prstGeom>
            <a:noFill/>
            <a:ln w="9525">
              <a:noFill/>
              <a:miter lim="800000"/>
              <a:headEnd/>
              <a:tailEnd/>
            </a:ln>
          </p:spPr>
        </p:pic>
      </p:grpSp>
      <p:grpSp>
        <p:nvGrpSpPr>
          <p:cNvPr id="33" name="32 - Ομάδα"/>
          <p:cNvGrpSpPr/>
          <p:nvPr/>
        </p:nvGrpSpPr>
        <p:grpSpPr>
          <a:xfrm>
            <a:off x="5429256" y="3571876"/>
            <a:ext cx="2390776" cy="2871794"/>
            <a:chOff x="6215074" y="3357562"/>
            <a:chExt cx="2390776" cy="2871794"/>
          </a:xfrm>
        </p:grpSpPr>
        <p:pic>
          <p:nvPicPr>
            <p:cNvPr id="4106" name="Picture 10"/>
            <p:cNvPicPr>
              <a:picLocks noChangeAspect="1" noChangeArrowheads="1"/>
            </p:cNvPicPr>
            <p:nvPr/>
          </p:nvPicPr>
          <p:blipFill>
            <a:blip r:embed="rId10" cstate="print"/>
            <a:srcRect/>
            <a:stretch>
              <a:fillRect/>
            </a:stretch>
          </p:blipFill>
          <p:spPr bwMode="auto">
            <a:xfrm>
              <a:off x="6357950" y="3357562"/>
              <a:ext cx="2247900" cy="2847975"/>
            </a:xfrm>
            <a:prstGeom prst="rect">
              <a:avLst/>
            </a:prstGeom>
            <a:noFill/>
            <a:ln w="9525">
              <a:noFill/>
              <a:miter lim="800000"/>
              <a:headEnd/>
              <a:tailEnd/>
            </a:ln>
          </p:spPr>
        </p:pic>
        <p:pic>
          <p:nvPicPr>
            <p:cNvPr id="4107" name="Picture 11"/>
            <p:cNvPicPr>
              <a:picLocks noChangeAspect="1" noChangeArrowheads="1"/>
            </p:cNvPicPr>
            <p:nvPr/>
          </p:nvPicPr>
          <p:blipFill>
            <a:blip r:embed="rId11" cstate="print"/>
            <a:srcRect/>
            <a:stretch>
              <a:fillRect/>
            </a:stretch>
          </p:blipFill>
          <p:spPr bwMode="auto">
            <a:xfrm>
              <a:off x="6215074" y="4286256"/>
              <a:ext cx="457200" cy="1943100"/>
            </a:xfrm>
            <a:prstGeom prst="rect">
              <a:avLst/>
            </a:prstGeom>
            <a:noFill/>
            <a:ln w="9525">
              <a:noFill/>
              <a:miter lim="800000"/>
              <a:headEnd/>
              <a:tailEnd/>
            </a:ln>
          </p:spPr>
        </p:pic>
      </p:grpSp>
      <p:pic>
        <p:nvPicPr>
          <p:cNvPr id="4108" name="Picture 12"/>
          <p:cNvPicPr>
            <a:picLocks noChangeAspect="1" noChangeArrowheads="1"/>
          </p:cNvPicPr>
          <p:nvPr/>
        </p:nvPicPr>
        <p:blipFill>
          <a:blip r:embed="rId12" cstate="print"/>
          <a:srcRect/>
          <a:stretch>
            <a:fillRect/>
          </a:stretch>
        </p:blipFill>
        <p:spPr bwMode="auto">
          <a:xfrm>
            <a:off x="3571868" y="4071942"/>
            <a:ext cx="933450" cy="1714500"/>
          </a:xfrm>
          <a:prstGeom prst="rect">
            <a:avLst/>
          </a:prstGeom>
          <a:noFill/>
          <a:ln w="9525">
            <a:noFill/>
            <a:miter lim="800000"/>
            <a:headEnd/>
            <a:tailEnd/>
          </a:ln>
        </p:spPr>
      </p:pic>
      <p:pic>
        <p:nvPicPr>
          <p:cNvPr id="4109" name="Picture 13"/>
          <p:cNvPicPr>
            <a:picLocks noChangeAspect="1" noChangeArrowheads="1"/>
          </p:cNvPicPr>
          <p:nvPr/>
        </p:nvPicPr>
        <p:blipFill>
          <a:blip r:embed="rId13" cstate="print"/>
          <a:srcRect/>
          <a:stretch>
            <a:fillRect/>
          </a:stretch>
        </p:blipFill>
        <p:spPr bwMode="auto">
          <a:xfrm>
            <a:off x="7143768" y="2071678"/>
            <a:ext cx="1114425" cy="1676400"/>
          </a:xfrm>
          <a:prstGeom prst="rect">
            <a:avLst/>
          </a:prstGeom>
          <a:noFill/>
          <a:ln w="9525">
            <a:noFill/>
            <a:miter lim="800000"/>
            <a:headEnd/>
            <a:tailEnd/>
          </a:ln>
        </p:spPr>
      </p:pic>
      <p:pic>
        <p:nvPicPr>
          <p:cNvPr id="4110" name="Picture 14"/>
          <p:cNvPicPr>
            <a:picLocks noChangeAspect="1" noChangeArrowheads="1"/>
          </p:cNvPicPr>
          <p:nvPr/>
        </p:nvPicPr>
        <p:blipFill>
          <a:blip r:embed="rId14" cstate="print"/>
          <a:srcRect/>
          <a:stretch>
            <a:fillRect/>
          </a:stretch>
        </p:blipFill>
        <p:spPr bwMode="auto">
          <a:xfrm>
            <a:off x="5143504" y="2428868"/>
            <a:ext cx="990600" cy="819150"/>
          </a:xfrm>
          <a:prstGeom prst="rect">
            <a:avLst/>
          </a:prstGeom>
          <a:noFill/>
          <a:ln w="9525">
            <a:noFill/>
            <a:miter lim="800000"/>
            <a:headEnd/>
            <a:tailEnd/>
          </a:ln>
        </p:spPr>
      </p:pic>
      <p:pic>
        <p:nvPicPr>
          <p:cNvPr id="4111" name="Picture 15"/>
          <p:cNvPicPr>
            <a:picLocks noChangeAspect="1" noChangeArrowheads="1"/>
          </p:cNvPicPr>
          <p:nvPr/>
        </p:nvPicPr>
        <p:blipFill>
          <a:blip r:embed="rId15" cstate="print"/>
          <a:srcRect/>
          <a:stretch>
            <a:fillRect/>
          </a:stretch>
        </p:blipFill>
        <p:spPr bwMode="auto">
          <a:xfrm>
            <a:off x="4429124" y="4786322"/>
            <a:ext cx="285750" cy="428625"/>
          </a:xfrm>
          <a:prstGeom prst="rect">
            <a:avLst/>
          </a:prstGeom>
          <a:noFill/>
          <a:ln w="9525">
            <a:noFill/>
            <a:miter lim="800000"/>
            <a:headEnd/>
            <a:tailEnd/>
          </a:ln>
        </p:spPr>
      </p:pic>
      <p:pic>
        <p:nvPicPr>
          <p:cNvPr id="38" name="Picture 15"/>
          <p:cNvPicPr>
            <a:picLocks noChangeAspect="1" noChangeArrowheads="1"/>
          </p:cNvPicPr>
          <p:nvPr/>
        </p:nvPicPr>
        <p:blipFill>
          <a:blip r:embed="rId15" cstate="print"/>
          <a:srcRect/>
          <a:stretch>
            <a:fillRect/>
          </a:stretch>
        </p:blipFill>
        <p:spPr bwMode="auto">
          <a:xfrm>
            <a:off x="3143240" y="5143512"/>
            <a:ext cx="285750" cy="428625"/>
          </a:xfrm>
          <a:prstGeom prst="rect">
            <a:avLst/>
          </a:prstGeom>
          <a:noFill/>
          <a:ln w="9525">
            <a:noFill/>
            <a:miter lim="800000"/>
            <a:headEnd/>
            <a:tailEnd/>
          </a:ln>
        </p:spPr>
      </p:pic>
      <p:pic>
        <p:nvPicPr>
          <p:cNvPr id="39" name="Picture 15"/>
          <p:cNvPicPr>
            <a:picLocks noChangeAspect="1" noChangeArrowheads="1"/>
          </p:cNvPicPr>
          <p:nvPr/>
        </p:nvPicPr>
        <p:blipFill>
          <a:blip r:embed="rId15" cstate="print"/>
          <a:srcRect/>
          <a:stretch>
            <a:fillRect/>
          </a:stretch>
        </p:blipFill>
        <p:spPr bwMode="auto">
          <a:xfrm>
            <a:off x="5857884" y="5572140"/>
            <a:ext cx="285750" cy="428625"/>
          </a:xfrm>
          <a:prstGeom prst="rect">
            <a:avLst/>
          </a:prstGeom>
          <a:noFill/>
          <a:ln w="9525">
            <a:noFill/>
            <a:miter lim="800000"/>
            <a:headEnd/>
            <a:tailEnd/>
          </a:ln>
        </p:spPr>
      </p:pic>
      <p:pic>
        <p:nvPicPr>
          <p:cNvPr id="40" name="Picture 15"/>
          <p:cNvPicPr>
            <a:picLocks noChangeAspect="1" noChangeArrowheads="1"/>
          </p:cNvPicPr>
          <p:nvPr/>
        </p:nvPicPr>
        <p:blipFill>
          <a:blip r:embed="rId15" cstate="print"/>
          <a:srcRect/>
          <a:stretch>
            <a:fillRect/>
          </a:stretch>
        </p:blipFill>
        <p:spPr bwMode="auto">
          <a:xfrm>
            <a:off x="2285984" y="4214818"/>
            <a:ext cx="285750" cy="428625"/>
          </a:xfrm>
          <a:prstGeom prst="rect">
            <a:avLst/>
          </a:prstGeom>
          <a:noFill/>
          <a:ln w="9525">
            <a:noFill/>
            <a:miter lim="800000"/>
            <a:headEnd/>
            <a:tailEnd/>
          </a:ln>
        </p:spPr>
      </p:pic>
      <p:pic>
        <p:nvPicPr>
          <p:cNvPr id="41" name="Picture 15"/>
          <p:cNvPicPr>
            <a:picLocks noChangeAspect="1" noChangeArrowheads="1"/>
          </p:cNvPicPr>
          <p:nvPr/>
        </p:nvPicPr>
        <p:blipFill>
          <a:blip r:embed="rId15" cstate="print"/>
          <a:srcRect/>
          <a:stretch>
            <a:fillRect/>
          </a:stretch>
        </p:blipFill>
        <p:spPr bwMode="auto">
          <a:xfrm>
            <a:off x="5643570" y="4786322"/>
            <a:ext cx="285750" cy="428625"/>
          </a:xfrm>
          <a:prstGeom prst="rect">
            <a:avLst/>
          </a:prstGeom>
          <a:noFill/>
          <a:ln w="9525">
            <a:noFill/>
            <a:miter lim="800000"/>
            <a:headEnd/>
            <a:tailEnd/>
          </a:ln>
        </p:spPr>
      </p:pic>
      <p:pic>
        <p:nvPicPr>
          <p:cNvPr id="42" name="Picture 15"/>
          <p:cNvPicPr>
            <a:picLocks noChangeAspect="1" noChangeArrowheads="1"/>
          </p:cNvPicPr>
          <p:nvPr/>
        </p:nvPicPr>
        <p:blipFill>
          <a:blip r:embed="rId15" cstate="print"/>
          <a:srcRect/>
          <a:stretch>
            <a:fillRect/>
          </a:stretch>
        </p:blipFill>
        <p:spPr bwMode="auto">
          <a:xfrm>
            <a:off x="7786710" y="5072074"/>
            <a:ext cx="285750" cy="428625"/>
          </a:xfrm>
          <a:prstGeom prst="rect">
            <a:avLst/>
          </a:prstGeom>
          <a:noFill/>
          <a:ln w="9525">
            <a:noFill/>
            <a:miter lim="800000"/>
            <a:headEnd/>
            <a:tailEnd/>
          </a:ln>
        </p:spPr>
      </p:pic>
      <p:pic>
        <p:nvPicPr>
          <p:cNvPr id="43" name="Picture 15"/>
          <p:cNvPicPr>
            <a:picLocks noChangeAspect="1" noChangeArrowheads="1"/>
          </p:cNvPicPr>
          <p:nvPr/>
        </p:nvPicPr>
        <p:blipFill>
          <a:blip r:embed="rId15" cstate="print"/>
          <a:srcRect/>
          <a:stretch>
            <a:fillRect/>
          </a:stretch>
        </p:blipFill>
        <p:spPr bwMode="auto">
          <a:xfrm>
            <a:off x="5286380" y="1214422"/>
            <a:ext cx="285750" cy="428625"/>
          </a:xfrm>
          <a:prstGeom prst="rect">
            <a:avLst/>
          </a:prstGeom>
          <a:noFill/>
          <a:ln w="9525">
            <a:noFill/>
            <a:miter lim="800000"/>
            <a:headEnd/>
            <a:tailEnd/>
          </a:ln>
        </p:spPr>
      </p:pic>
      <p:pic>
        <p:nvPicPr>
          <p:cNvPr id="44" name="Picture 15"/>
          <p:cNvPicPr>
            <a:picLocks noChangeAspect="1" noChangeArrowheads="1"/>
          </p:cNvPicPr>
          <p:nvPr/>
        </p:nvPicPr>
        <p:blipFill>
          <a:blip r:embed="rId15" cstate="print"/>
          <a:srcRect/>
          <a:stretch>
            <a:fillRect/>
          </a:stretch>
        </p:blipFill>
        <p:spPr bwMode="auto">
          <a:xfrm>
            <a:off x="6715140" y="3071810"/>
            <a:ext cx="285750" cy="428625"/>
          </a:xfrm>
          <a:prstGeom prst="rect">
            <a:avLst/>
          </a:prstGeom>
          <a:noFill/>
          <a:ln w="9525">
            <a:noFill/>
            <a:miter lim="800000"/>
            <a:headEnd/>
            <a:tailEnd/>
          </a:ln>
        </p:spPr>
      </p:pic>
      <p:pic>
        <p:nvPicPr>
          <p:cNvPr id="45" name="Picture 15"/>
          <p:cNvPicPr>
            <a:picLocks noChangeAspect="1" noChangeArrowheads="1"/>
          </p:cNvPicPr>
          <p:nvPr/>
        </p:nvPicPr>
        <p:blipFill>
          <a:blip r:embed="rId15" cstate="print"/>
          <a:srcRect/>
          <a:stretch>
            <a:fillRect/>
          </a:stretch>
        </p:blipFill>
        <p:spPr bwMode="auto">
          <a:xfrm>
            <a:off x="4000496" y="2786058"/>
            <a:ext cx="285750" cy="428625"/>
          </a:xfrm>
          <a:prstGeom prst="rect">
            <a:avLst/>
          </a:prstGeom>
          <a:noFill/>
          <a:ln w="9525">
            <a:noFill/>
            <a:miter lim="800000"/>
            <a:headEnd/>
            <a:tailEnd/>
          </a:ln>
        </p:spPr>
      </p:pic>
      <p:pic>
        <p:nvPicPr>
          <p:cNvPr id="46" name="Picture 15"/>
          <p:cNvPicPr>
            <a:picLocks noChangeAspect="1" noChangeArrowheads="1"/>
          </p:cNvPicPr>
          <p:nvPr/>
        </p:nvPicPr>
        <p:blipFill>
          <a:blip r:embed="rId15" cstate="print"/>
          <a:srcRect/>
          <a:stretch>
            <a:fillRect/>
          </a:stretch>
        </p:blipFill>
        <p:spPr bwMode="auto">
          <a:xfrm>
            <a:off x="4714876" y="3214686"/>
            <a:ext cx="285750" cy="428625"/>
          </a:xfrm>
          <a:prstGeom prst="rect">
            <a:avLst/>
          </a:prstGeom>
          <a:noFill/>
          <a:ln w="9525">
            <a:noFill/>
            <a:miter lim="800000"/>
            <a:headEnd/>
            <a:tailEnd/>
          </a:ln>
        </p:spPr>
      </p:pic>
      <p:pic>
        <p:nvPicPr>
          <p:cNvPr id="47" name="Picture 15"/>
          <p:cNvPicPr>
            <a:picLocks noChangeAspect="1" noChangeArrowheads="1"/>
          </p:cNvPicPr>
          <p:nvPr/>
        </p:nvPicPr>
        <p:blipFill>
          <a:blip r:embed="rId15" cstate="print"/>
          <a:srcRect/>
          <a:stretch>
            <a:fillRect/>
          </a:stretch>
        </p:blipFill>
        <p:spPr bwMode="auto">
          <a:xfrm>
            <a:off x="642910" y="4071942"/>
            <a:ext cx="285750" cy="428625"/>
          </a:xfrm>
          <a:prstGeom prst="rect">
            <a:avLst/>
          </a:prstGeom>
          <a:noFill/>
          <a:ln w="9525">
            <a:noFill/>
            <a:miter lim="800000"/>
            <a:headEnd/>
            <a:tailEnd/>
          </a:ln>
        </p:spPr>
      </p:pic>
      <p:pic>
        <p:nvPicPr>
          <p:cNvPr id="48" name="Picture 15"/>
          <p:cNvPicPr>
            <a:picLocks noChangeAspect="1" noChangeArrowheads="1"/>
          </p:cNvPicPr>
          <p:nvPr/>
        </p:nvPicPr>
        <p:blipFill>
          <a:blip r:embed="rId15" cstate="print"/>
          <a:srcRect/>
          <a:stretch>
            <a:fillRect/>
          </a:stretch>
        </p:blipFill>
        <p:spPr bwMode="auto">
          <a:xfrm>
            <a:off x="714348" y="1643050"/>
            <a:ext cx="285750" cy="428625"/>
          </a:xfrm>
          <a:prstGeom prst="rect">
            <a:avLst/>
          </a:prstGeom>
          <a:noFill/>
          <a:ln w="9525">
            <a:noFill/>
            <a:miter lim="800000"/>
            <a:headEnd/>
            <a:tailEnd/>
          </a:ln>
        </p:spPr>
      </p:pic>
      <p:pic>
        <p:nvPicPr>
          <p:cNvPr id="32" name="MSj00747930000[1].wav">
            <a:hlinkClick r:id="" action="ppaction://media"/>
          </p:cNvPr>
          <p:cNvPicPr>
            <a:picLocks noRot="1" noChangeAspect="1"/>
          </p:cNvPicPr>
          <p:nvPr>
            <a:wavAudioFile r:embed="rId1" name="MSj00747930000[1].wav"/>
          </p:nvPr>
        </p:nvPicPr>
        <p:blipFill>
          <a:blip r:embed="rId16" cstate="print"/>
          <a:stretch>
            <a:fillRect/>
          </a:stretch>
        </p:blipFill>
        <p:spPr>
          <a:xfrm>
            <a:off x="8839200" y="6553200"/>
            <a:ext cx="304800" cy="304800"/>
          </a:xfrm>
          <a:prstGeom prst="rect">
            <a:avLst/>
          </a:prstGeom>
        </p:spPr>
      </p:pic>
    </p:spTree>
  </p:cSld>
  <p:clrMapOvr>
    <a:masterClrMapping/>
  </p:clrMapOvr>
  <p:transition advClick="0" advTm="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99" fill="hold"/>
                                        <p:tgtEl>
                                          <p:spTgt spid="32"/>
                                        </p:tgtEl>
                                      </p:cBhvr>
                                    </p:cmd>
                                  </p:childTnLst>
                                </p:cTn>
                              </p:par>
                              <p:par>
                                <p:cTn id="7" presetID="26" presetClass="emph" presetSubtype="0" fill="hold" nodeType="withEffect">
                                  <p:stCondLst>
                                    <p:cond delay="0"/>
                                  </p:stCondLst>
                                  <p:childTnLst>
                                    <p:animEffect transition="out" filter="fade">
                                      <p:cBhvr>
                                        <p:cTn id="8" dur="500" tmFilter="0, 0; .2, .5; .8, .5; 1, 0"/>
                                        <p:tgtEl>
                                          <p:spTgt spid="48"/>
                                        </p:tgtEl>
                                      </p:cBhvr>
                                    </p:animEffect>
                                    <p:animScale>
                                      <p:cBhvr>
                                        <p:cTn id="9" dur="250" autoRev="1" fill="hold"/>
                                        <p:tgtEl>
                                          <p:spTgt spid="48"/>
                                        </p:tgtEl>
                                      </p:cBhvr>
                                      <p:by x="105000" y="105000"/>
                                    </p:animScale>
                                  </p:childTnLst>
                                </p:cTn>
                              </p:par>
                              <p:par>
                                <p:cTn id="10" presetID="26" presetClass="emph" presetSubtype="0" fill="hold" nodeType="withEffect">
                                  <p:stCondLst>
                                    <p:cond delay="0"/>
                                  </p:stCondLst>
                                  <p:childTnLst>
                                    <p:animEffect transition="out" filter="fade">
                                      <p:cBhvr>
                                        <p:cTn id="11" dur="1000" tmFilter="0, 0; .2, .5; .8, .5; 1, 0"/>
                                        <p:tgtEl>
                                          <p:spTgt spid="47"/>
                                        </p:tgtEl>
                                      </p:cBhvr>
                                    </p:animEffect>
                                    <p:animScale>
                                      <p:cBhvr>
                                        <p:cTn id="12" dur="500" autoRev="1" fill="hold"/>
                                        <p:tgtEl>
                                          <p:spTgt spid="47"/>
                                        </p:tgtEl>
                                      </p:cBhvr>
                                      <p:by x="105000" y="105000"/>
                                    </p:animScale>
                                  </p:childTnLst>
                                </p:cTn>
                              </p:par>
                              <p:par>
                                <p:cTn id="13" presetID="26" presetClass="emph" presetSubtype="0" fill="hold" nodeType="withEffect">
                                  <p:stCondLst>
                                    <p:cond delay="0"/>
                                  </p:stCondLst>
                                  <p:childTnLst>
                                    <p:animEffect transition="out" filter="fade">
                                      <p:cBhvr>
                                        <p:cTn id="14" dur="1000" tmFilter="0, 0; .2, .5; .8, .5; 1, 0"/>
                                        <p:tgtEl>
                                          <p:spTgt spid="40"/>
                                        </p:tgtEl>
                                      </p:cBhvr>
                                    </p:animEffect>
                                    <p:animScale>
                                      <p:cBhvr>
                                        <p:cTn id="15" dur="500" autoRev="1" fill="hold"/>
                                        <p:tgtEl>
                                          <p:spTgt spid="40"/>
                                        </p:tgtEl>
                                      </p:cBhvr>
                                      <p:by x="105000" y="105000"/>
                                    </p:animScale>
                                  </p:childTnLst>
                                </p:cTn>
                              </p:par>
                              <p:par>
                                <p:cTn id="16" presetID="26" presetClass="emph" presetSubtype="0" fill="hold" nodeType="withEffect">
                                  <p:stCondLst>
                                    <p:cond delay="0"/>
                                  </p:stCondLst>
                                  <p:childTnLst>
                                    <p:animEffect transition="out" filter="fade">
                                      <p:cBhvr>
                                        <p:cTn id="17" dur="1000" tmFilter="0, 0; .2, .5; .8, .5; 1, 0"/>
                                        <p:tgtEl>
                                          <p:spTgt spid="38"/>
                                        </p:tgtEl>
                                      </p:cBhvr>
                                    </p:animEffect>
                                    <p:animScale>
                                      <p:cBhvr>
                                        <p:cTn id="18" dur="500" autoRev="1" fill="hold"/>
                                        <p:tgtEl>
                                          <p:spTgt spid="38"/>
                                        </p:tgtEl>
                                      </p:cBhvr>
                                      <p:by x="105000" y="105000"/>
                                    </p:animScale>
                                  </p:childTnLst>
                                </p:cTn>
                              </p:par>
                              <p:par>
                                <p:cTn id="19" presetID="26" presetClass="emph" presetSubtype="0" fill="hold" nodeType="withEffect">
                                  <p:stCondLst>
                                    <p:cond delay="0"/>
                                  </p:stCondLst>
                                  <p:childTnLst>
                                    <p:animEffect transition="out" filter="fade">
                                      <p:cBhvr>
                                        <p:cTn id="20" dur="1000" tmFilter="0, 0; .2, .5; .8, .5; 1, 0"/>
                                        <p:tgtEl>
                                          <p:spTgt spid="4111"/>
                                        </p:tgtEl>
                                      </p:cBhvr>
                                    </p:animEffect>
                                    <p:animScale>
                                      <p:cBhvr>
                                        <p:cTn id="21" dur="500" autoRev="1" fill="hold"/>
                                        <p:tgtEl>
                                          <p:spTgt spid="4111"/>
                                        </p:tgtEl>
                                      </p:cBhvr>
                                      <p:by x="105000" y="105000"/>
                                    </p:animScale>
                                  </p:childTnLst>
                                </p:cTn>
                              </p:par>
                              <p:par>
                                <p:cTn id="22" presetID="26" presetClass="emph" presetSubtype="0" fill="hold" nodeType="withEffect">
                                  <p:stCondLst>
                                    <p:cond delay="0"/>
                                  </p:stCondLst>
                                  <p:childTnLst>
                                    <p:animEffect transition="out" filter="fade">
                                      <p:cBhvr>
                                        <p:cTn id="23" dur="1000" tmFilter="0, 0; .2, .5; .8, .5; 1, 0"/>
                                        <p:tgtEl>
                                          <p:spTgt spid="46"/>
                                        </p:tgtEl>
                                      </p:cBhvr>
                                    </p:animEffect>
                                    <p:animScale>
                                      <p:cBhvr>
                                        <p:cTn id="24" dur="500" autoRev="1" fill="hold"/>
                                        <p:tgtEl>
                                          <p:spTgt spid="46"/>
                                        </p:tgtEl>
                                      </p:cBhvr>
                                      <p:by x="105000" y="105000"/>
                                    </p:animScale>
                                  </p:childTnLst>
                                </p:cTn>
                              </p:par>
                              <p:par>
                                <p:cTn id="25" presetID="26" presetClass="emph" presetSubtype="0" fill="hold" nodeType="withEffect">
                                  <p:stCondLst>
                                    <p:cond delay="0"/>
                                  </p:stCondLst>
                                  <p:childTnLst>
                                    <p:animEffect transition="out" filter="fade">
                                      <p:cBhvr>
                                        <p:cTn id="26" dur="1000" tmFilter="0, 0; .2, .5; .8, .5; 1, 0"/>
                                        <p:tgtEl>
                                          <p:spTgt spid="45"/>
                                        </p:tgtEl>
                                      </p:cBhvr>
                                    </p:animEffect>
                                    <p:animScale>
                                      <p:cBhvr>
                                        <p:cTn id="27" dur="500" autoRev="1" fill="hold"/>
                                        <p:tgtEl>
                                          <p:spTgt spid="45"/>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43"/>
                                        </p:tgtEl>
                                      </p:cBhvr>
                                    </p:animEffect>
                                    <p:animScale>
                                      <p:cBhvr>
                                        <p:cTn id="30" dur="500" autoRev="1" fill="hold"/>
                                        <p:tgtEl>
                                          <p:spTgt spid="43"/>
                                        </p:tgtEl>
                                      </p:cBhvr>
                                      <p:by x="105000" y="105000"/>
                                    </p:animScale>
                                  </p:childTnLst>
                                </p:cTn>
                              </p:par>
                              <p:par>
                                <p:cTn id="31" presetID="26" presetClass="emph" presetSubtype="0" fill="hold" nodeType="withEffect">
                                  <p:stCondLst>
                                    <p:cond delay="0"/>
                                  </p:stCondLst>
                                  <p:childTnLst>
                                    <p:animEffect transition="out" filter="fade">
                                      <p:cBhvr>
                                        <p:cTn id="32" dur="1000" tmFilter="0, 0; .2, .5; .8, .5; 1, 0"/>
                                        <p:tgtEl>
                                          <p:spTgt spid="44"/>
                                        </p:tgtEl>
                                      </p:cBhvr>
                                    </p:animEffect>
                                    <p:animScale>
                                      <p:cBhvr>
                                        <p:cTn id="33" dur="500" autoRev="1" fill="hold"/>
                                        <p:tgtEl>
                                          <p:spTgt spid="44"/>
                                        </p:tgtEl>
                                      </p:cBhvr>
                                      <p:by x="105000" y="105000"/>
                                    </p:animScale>
                                  </p:childTnLst>
                                </p:cTn>
                              </p:par>
                              <p:par>
                                <p:cTn id="34" presetID="26" presetClass="emph" presetSubtype="0" fill="hold" nodeType="withEffect">
                                  <p:stCondLst>
                                    <p:cond delay="0"/>
                                  </p:stCondLst>
                                  <p:childTnLst>
                                    <p:animEffect transition="out" filter="fade">
                                      <p:cBhvr>
                                        <p:cTn id="35" dur="1000" tmFilter="0, 0; .2, .5; .8, .5; 1, 0"/>
                                        <p:tgtEl>
                                          <p:spTgt spid="41"/>
                                        </p:tgtEl>
                                      </p:cBhvr>
                                    </p:animEffect>
                                    <p:animScale>
                                      <p:cBhvr>
                                        <p:cTn id="36" dur="500" autoRev="1" fill="hold"/>
                                        <p:tgtEl>
                                          <p:spTgt spid="41"/>
                                        </p:tgtEl>
                                      </p:cBhvr>
                                      <p:by x="105000" y="105000"/>
                                    </p:animScale>
                                  </p:childTnLst>
                                </p:cTn>
                              </p:par>
                              <p:par>
                                <p:cTn id="37" presetID="26" presetClass="emph" presetSubtype="0" fill="hold" nodeType="withEffect">
                                  <p:stCondLst>
                                    <p:cond delay="0"/>
                                  </p:stCondLst>
                                  <p:childTnLst>
                                    <p:animEffect transition="out" filter="fade">
                                      <p:cBhvr>
                                        <p:cTn id="38" dur="1000" tmFilter="0, 0; .2, .5; .8, .5; 1, 0"/>
                                        <p:tgtEl>
                                          <p:spTgt spid="39"/>
                                        </p:tgtEl>
                                      </p:cBhvr>
                                    </p:animEffect>
                                    <p:animScale>
                                      <p:cBhvr>
                                        <p:cTn id="39" dur="500" autoRev="1" fill="hold"/>
                                        <p:tgtEl>
                                          <p:spTgt spid="39"/>
                                        </p:tgtEl>
                                      </p:cBhvr>
                                      <p:by x="105000" y="105000"/>
                                    </p:animScale>
                                  </p:childTnLst>
                                </p:cTn>
                              </p:par>
                              <p:par>
                                <p:cTn id="40" presetID="26" presetClass="emph" presetSubtype="0" fill="hold" nodeType="withEffect">
                                  <p:stCondLst>
                                    <p:cond delay="0"/>
                                  </p:stCondLst>
                                  <p:childTnLst>
                                    <p:animEffect transition="out" filter="fade">
                                      <p:cBhvr>
                                        <p:cTn id="41" dur="1000" tmFilter="0, 0; .2, .5; .8, .5; 1, 0"/>
                                        <p:tgtEl>
                                          <p:spTgt spid="42"/>
                                        </p:tgtEl>
                                      </p:cBhvr>
                                    </p:animEffect>
                                    <p:animScale>
                                      <p:cBhvr>
                                        <p:cTn id="42" dur="500" autoRev="1" fill="hold"/>
                                        <p:tgtEl>
                                          <p:spTgt spid="42"/>
                                        </p:tgtEl>
                                      </p:cBhvr>
                                      <p:by x="105000" y="105000"/>
                                    </p:animScale>
                                  </p:childTnLst>
                                </p:cTn>
                              </p:par>
                              <p:par>
                                <p:cTn id="43" presetID="26" presetClass="emph" presetSubtype="0" fill="hold" nodeType="withEffect">
                                  <p:stCondLst>
                                    <p:cond delay="0"/>
                                  </p:stCondLst>
                                  <p:childTnLst>
                                    <p:animEffect transition="out" filter="fade">
                                      <p:cBhvr>
                                        <p:cTn id="44" dur="1000" tmFilter="0, 0; .2, .5; .8, .5; 1, 0"/>
                                        <p:tgtEl>
                                          <p:spTgt spid="48"/>
                                        </p:tgtEl>
                                      </p:cBhvr>
                                    </p:animEffect>
                                    <p:animScale>
                                      <p:cBhvr>
                                        <p:cTn id="45" dur="500" autoRev="1" fill="hold"/>
                                        <p:tgtEl>
                                          <p:spTgt spid="48"/>
                                        </p:tgtEl>
                                      </p:cBhvr>
                                      <p:by x="105000" y="105000"/>
                                    </p:animScale>
                                  </p:childTnLst>
                                </p:cTn>
                              </p:par>
                              <p:par>
                                <p:cTn id="46" presetID="26" presetClass="emph" presetSubtype="0" fill="hold" nodeType="withEffect">
                                  <p:stCondLst>
                                    <p:cond delay="0"/>
                                  </p:stCondLst>
                                  <p:childTnLst>
                                    <p:animEffect transition="out" filter="fade">
                                      <p:cBhvr>
                                        <p:cTn id="47" dur="1000" tmFilter="0, 0; .2, .5; .8, .5; 1, 0"/>
                                        <p:tgtEl>
                                          <p:spTgt spid="47"/>
                                        </p:tgtEl>
                                      </p:cBhvr>
                                    </p:animEffect>
                                    <p:animScale>
                                      <p:cBhvr>
                                        <p:cTn id="48" dur="500" autoRev="1" fill="hold"/>
                                        <p:tgtEl>
                                          <p:spTgt spid="47"/>
                                        </p:tgtEl>
                                      </p:cBhvr>
                                      <p:by x="105000" y="105000"/>
                                    </p:animScale>
                                  </p:childTnLst>
                                </p:cTn>
                              </p:par>
                              <p:par>
                                <p:cTn id="49" presetID="26" presetClass="emph" presetSubtype="0" fill="hold" nodeType="withEffect">
                                  <p:stCondLst>
                                    <p:cond delay="0"/>
                                  </p:stCondLst>
                                  <p:childTnLst>
                                    <p:animEffect transition="out" filter="fade">
                                      <p:cBhvr>
                                        <p:cTn id="50" dur="1000" tmFilter="0, 0; .2, .5; .8, .5; 1, 0"/>
                                        <p:tgtEl>
                                          <p:spTgt spid="40"/>
                                        </p:tgtEl>
                                      </p:cBhvr>
                                    </p:animEffect>
                                    <p:animScale>
                                      <p:cBhvr>
                                        <p:cTn id="51" dur="500" autoRev="1" fill="hold"/>
                                        <p:tgtEl>
                                          <p:spTgt spid="40"/>
                                        </p:tgtEl>
                                      </p:cBhvr>
                                      <p:by x="105000" y="105000"/>
                                    </p:animScale>
                                  </p:childTnLst>
                                </p:cTn>
                              </p:par>
                              <p:par>
                                <p:cTn id="52" presetID="26" presetClass="emph" presetSubtype="0" fill="hold" nodeType="withEffect">
                                  <p:stCondLst>
                                    <p:cond delay="0"/>
                                  </p:stCondLst>
                                  <p:childTnLst>
                                    <p:animEffect transition="out" filter="fade">
                                      <p:cBhvr>
                                        <p:cTn id="53" dur="1000" tmFilter="0, 0; .2, .5; .8, .5; 1, 0"/>
                                        <p:tgtEl>
                                          <p:spTgt spid="38"/>
                                        </p:tgtEl>
                                      </p:cBhvr>
                                    </p:animEffect>
                                    <p:animScale>
                                      <p:cBhvr>
                                        <p:cTn id="54" dur="500" autoRev="1" fill="hold"/>
                                        <p:tgtEl>
                                          <p:spTgt spid="38"/>
                                        </p:tgtEl>
                                      </p:cBhvr>
                                      <p:by x="105000" y="105000"/>
                                    </p:animScale>
                                  </p:childTnLst>
                                </p:cTn>
                              </p:par>
                              <p:par>
                                <p:cTn id="55" presetID="26" presetClass="emph" presetSubtype="0" fill="hold" nodeType="withEffect">
                                  <p:stCondLst>
                                    <p:cond delay="0"/>
                                  </p:stCondLst>
                                  <p:childTnLst>
                                    <p:animEffect transition="out" filter="fade">
                                      <p:cBhvr>
                                        <p:cTn id="56" dur="1000" tmFilter="0, 0; .2, .5; .8, .5; 1, 0"/>
                                        <p:tgtEl>
                                          <p:spTgt spid="4111"/>
                                        </p:tgtEl>
                                      </p:cBhvr>
                                    </p:animEffect>
                                    <p:animScale>
                                      <p:cBhvr>
                                        <p:cTn id="57" dur="500" autoRev="1" fill="hold"/>
                                        <p:tgtEl>
                                          <p:spTgt spid="4111"/>
                                        </p:tgtEl>
                                      </p:cBhvr>
                                      <p:by x="105000" y="105000"/>
                                    </p:animScale>
                                  </p:childTnLst>
                                </p:cTn>
                              </p:par>
                              <p:par>
                                <p:cTn id="58" presetID="26" presetClass="emph" presetSubtype="0" fill="hold" nodeType="withEffect">
                                  <p:stCondLst>
                                    <p:cond delay="0"/>
                                  </p:stCondLst>
                                  <p:childTnLst>
                                    <p:animEffect transition="out" filter="fade">
                                      <p:cBhvr>
                                        <p:cTn id="59" dur="1000" tmFilter="0, 0; .2, .5; .8, .5; 1, 0"/>
                                        <p:tgtEl>
                                          <p:spTgt spid="46"/>
                                        </p:tgtEl>
                                      </p:cBhvr>
                                    </p:animEffect>
                                    <p:animScale>
                                      <p:cBhvr>
                                        <p:cTn id="60" dur="500" autoRev="1" fill="hold"/>
                                        <p:tgtEl>
                                          <p:spTgt spid="46"/>
                                        </p:tgtEl>
                                      </p:cBhvr>
                                      <p:by x="105000" y="105000"/>
                                    </p:animScale>
                                  </p:childTnLst>
                                </p:cTn>
                              </p:par>
                              <p:par>
                                <p:cTn id="61" presetID="26" presetClass="emph" presetSubtype="0" fill="hold" nodeType="withEffect">
                                  <p:stCondLst>
                                    <p:cond delay="0"/>
                                  </p:stCondLst>
                                  <p:childTnLst>
                                    <p:animEffect transition="out" filter="fade">
                                      <p:cBhvr>
                                        <p:cTn id="62" dur="1000" tmFilter="0, 0; .2, .5; .8, .5; 1, 0"/>
                                        <p:tgtEl>
                                          <p:spTgt spid="45"/>
                                        </p:tgtEl>
                                      </p:cBhvr>
                                    </p:animEffect>
                                    <p:animScale>
                                      <p:cBhvr>
                                        <p:cTn id="63" dur="500" autoRev="1" fill="hold"/>
                                        <p:tgtEl>
                                          <p:spTgt spid="45"/>
                                        </p:tgtEl>
                                      </p:cBhvr>
                                      <p:by x="105000" y="105000"/>
                                    </p:animScale>
                                  </p:childTnLst>
                                </p:cTn>
                              </p:par>
                              <p:par>
                                <p:cTn id="64" presetID="26" presetClass="emph" presetSubtype="0" fill="hold" nodeType="withEffect">
                                  <p:stCondLst>
                                    <p:cond delay="0"/>
                                  </p:stCondLst>
                                  <p:childTnLst>
                                    <p:animEffect transition="out" filter="fade">
                                      <p:cBhvr>
                                        <p:cTn id="65" dur="1000" tmFilter="0, 0; .2, .5; .8, .5; 1, 0"/>
                                        <p:tgtEl>
                                          <p:spTgt spid="43"/>
                                        </p:tgtEl>
                                      </p:cBhvr>
                                    </p:animEffect>
                                    <p:animScale>
                                      <p:cBhvr>
                                        <p:cTn id="66" dur="500" autoRev="1" fill="hold"/>
                                        <p:tgtEl>
                                          <p:spTgt spid="43"/>
                                        </p:tgtEl>
                                      </p:cBhvr>
                                      <p:by x="105000" y="105000"/>
                                    </p:animScale>
                                  </p:childTnLst>
                                </p:cTn>
                              </p:par>
                              <p:par>
                                <p:cTn id="67" presetID="26" presetClass="emph" presetSubtype="0" fill="hold" nodeType="withEffect">
                                  <p:stCondLst>
                                    <p:cond delay="0"/>
                                  </p:stCondLst>
                                  <p:childTnLst>
                                    <p:animEffect transition="out" filter="fade">
                                      <p:cBhvr>
                                        <p:cTn id="68" dur="1000" tmFilter="0, 0; .2, .5; .8, .5; 1, 0"/>
                                        <p:tgtEl>
                                          <p:spTgt spid="44"/>
                                        </p:tgtEl>
                                      </p:cBhvr>
                                    </p:animEffect>
                                    <p:animScale>
                                      <p:cBhvr>
                                        <p:cTn id="69" dur="500" autoRev="1" fill="hold"/>
                                        <p:tgtEl>
                                          <p:spTgt spid="44"/>
                                        </p:tgtEl>
                                      </p:cBhvr>
                                      <p:by x="105000" y="105000"/>
                                    </p:animScale>
                                  </p:childTnLst>
                                </p:cTn>
                              </p:par>
                              <p:par>
                                <p:cTn id="70" presetID="26" presetClass="emph" presetSubtype="0" fill="hold" nodeType="withEffect">
                                  <p:stCondLst>
                                    <p:cond delay="0"/>
                                  </p:stCondLst>
                                  <p:childTnLst>
                                    <p:animEffect transition="out" filter="fade">
                                      <p:cBhvr>
                                        <p:cTn id="71" dur="1000" tmFilter="0, 0; .2, .5; .8, .5; 1, 0"/>
                                        <p:tgtEl>
                                          <p:spTgt spid="41"/>
                                        </p:tgtEl>
                                      </p:cBhvr>
                                    </p:animEffect>
                                    <p:animScale>
                                      <p:cBhvr>
                                        <p:cTn id="72" dur="500" autoRev="1" fill="hold"/>
                                        <p:tgtEl>
                                          <p:spTgt spid="41"/>
                                        </p:tgtEl>
                                      </p:cBhvr>
                                      <p:by x="105000" y="105000"/>
                                    </p:animScale>
                                  </p:childTnLst>
                                </p:cTn>
                              </p:par>
                              <p:par>
                                <p:cTn id="73" presetID="26" presetClass="emph" presetSubtype="0" fill="hold" nodeType="withEffect">
                                  <p:stCondLst>
                                    <p:cond delay="0"/>
                                  </p:stCondLst>
                                  <p:childTnLst>
                                    <p:animEffect transition="out" filter="fade">
                                      <p:cBhvr>
                                        <p:cTn id="74" dur="1000" tmFilter="0, 0; .2, .5; .8, .5; 1, 0"/>
                                        <p:tgtEl>
                                          <p:spTgt spid="39"/>
                                        </p:tgtEl>
                                      </p:cBhvr>
                                    </p:animEffect>
                                    <p:animScale>
                                      <p:cBhvr>
                                        <p:cTn id="75" dur="500" autoRev="1" fill="hold"/>
                                        <p:tgtEl>
                                          <p:spTgt spid="39"/>
                                        </p:tgtEl>
                                      </p:cBhvr>
                                      <p:by x="105000" y="105000"/>
                                    </p:animScale>
                                  </p:childTnLst>
                                </p:cTn>
                              </p:par>
                              <p:par>
                                <p:cTn id="76" presetID="26" presetClass="emph" presetSubtype="0" fill="hold" nodeType="withEffect">
                                  <p:stCondLst>
                                    <p:cond delay="0"/>
                                  </p:stCondLst>
                                  <p:childTnLst>
                                    <p:animEffect transition="out" filter="fade">
                                      <p:cBhvr>
                                        <p:cTn id="77" dur="1000" tmFilter="0, 0; .2, .5; .8, .5; 1, 0"/>
                                        <p:tgtEl>
                                          <p:spTgt spid="42"/>
                                        </p:tgtEl>
                                      </p:cBhvr>
                                    </p:animEffect>
                                    <p:animScale>
                                      <p:cBhvr>
                                        <p:cTn id="78" dur="50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9" fill="hold" display="0">
                  <p:stCondLst>
                    <p:cond delay="indefinite"/>
                  </p:stCondLst>
                  <p:endCondLst>
                    <p:cond evt="onNext" delay="0">
                      <p:tgtEl>
                        <p:sldTgt/>
                      </p:tgtEl>
                    </p:cond>
                    <p:cond evt="onPrev" delay="0">
                      <p:tgtEl>
                        <p:sldTgt/>
                      </p:tgtEl>
                    </p:cond>
                    <p:cond evt="onStopAudio" delay="0">
                      <p:tgtEl>
                        <p:sldTgt/>
                      </p:tgtEl>
                    </p:cond>
                  </p:endCondLst>
                </p:cTn>
                <p:tgtEl>
                  <p:spTgt spid="3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072198" y="3857628"/>
            <a:ext cx="1038225" cy="914400"/>
          </a:xfrm>
          <a:prstGeom prst="rect">
            <a:avLst/>
          </a:prstGeom>
          <a:noFill/>
          <a:ln w="9525">
            <a:noFill/>
            <a:miter lim="800000"/>
            <a:headEnd/>
            <a:tailEnd/>
          </a:ln>
          <a:effectLst/>
        </p:spPr>
      </p:pic>
      <p:grpSp>
        <p:nvGrpSpPr>
          <p:cNvPr id="2" name="45 - Ομάδα"/>
          <p:cNvGrpSpPr/>
          <p:nvPr/>
        </p:nvGrpSpPr>
        <p:grpSpPr>
          <a:xfrm>
            <a:off x="428596" y="3714752"/>
            <a:ext cx="1681167" cy="2557474"/>
            <a:chOff x="2643174" y="2643182"/>
            <a:chExt cx="1824043" cy="2057408"/>
          </a:xfrm>
        </p:grpSpPr>
        <p:grpSp>
          <p:nvGrpSpPr>
            <p:cNvPr id="3" name="Group 8"/>
            <p:cNvGrpSpPr>
              <a:grpSpLocks noChangeAspect="1"/>
            </p:cNvGrpSpPr>
            <p:nvPr/>
          </p:nvGrpSpPr>
          <p:grpSpPr bwMode="auto">
            <a:xfrm>
              <a:off x="2643174" y="2643182"/>
              <a:ext cx="1336675" cy="1838325"/>
              <a:chOff x="1350" y="1260"/>
              <a:chExt cx="842" cy="1158"/>
            </a:xfrm>
            <a:scene3d>
              <a:camera prst="orthographicFront">
                <a:rot lat="0" lon="10799999" rev="0"/>
              </a:camera>
              <a:lightRig rig="threePt" dir="t"/>
            </a:scene3d>
          </p:grpSpPr>
          <p:sp>
            <p:nvSpPr>
              <p:cNvPr id="8199" name="AutoShape 7"/>
              <p:cNvSpPr>
                <a:spLocks noChangeAspect="1" noChangeArrowheads="1" noTextEdit="1"/>
              </p:cNvSpPr>
              <p:nvPr/>
            </p:nvSpPr>
            <p:spPr bwMode="auto">
              <a:xfrm>
                <a:off x="1350" y="1260"/>
                <a:ext cx="842" cy="1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8201" name="Freeform 9"/>
              <p:cNvSpPr>
                <a:spLocks/>
              </p:cNvSpPr>
              <p:nvPr/>
            </p:nvSpPr>
            <p:spPr bwMode="auto">
              <a:xfrm>
                <a:off x="1642" y="2230"/>
                <a:ext cx="160" cy="184"/>
              </a:xfrm>
              <a:custGeom>
                <a:avLst/>
                <a:gdLst/>
                <a:ahLst/>
                <a:cxnLst>
                  <a:cxn ang="0">
                    <a:pos x="0" y="32"/>
                  </a:cxn>
                  <a:cxn ang="0">
                    <a:pos x="0" y="32"/>
                  </a:cxn>
                  <a:cxn ang="0">
                    <a:pos x="2" y="42"/>
                  </a:cxn>
                  <a:cxn ang="0">
                    <a:pos x="4" y="54"/>
                  </a:cxn>
                  <a:cxn ang="0">
                    <a:pos x="8" y="64"/>
                  </a:cxn>
                  <a:cxn ang="0">
                    <a:pos x="16" y="78"/>
                  </a:cxn>
                  <a:cxn ang="0">
                    <a:pos x="16" y="78"/>
                  </a:cxn>
                  <a:cxn ang="0">
                    <a:pos x="24" y="90"/>
                  </a:cxn>
                  <a:cxn ang="0">
                    <a:pos x="34" y="104"/>
                  </a:cxn>
                  <a:cxn ang="0">
                    <a:pos x="58" y="132"/>
                  </a:cxn>
                  <a:cxn ang="0">
                    <a:pos x="88" y="158"/>
                  </a:cxn>
                  <a:cxn ang="0">
                    <a:pos x="124" y="184"/>
                  </a:cxn>
                  <a:cxn ang="0">
                    <a:pos x="124" y="184"/>
                  </a:cxn>
                  <a:cxn ang="0">
                    <a:pos x="160" y="156"/>
                  </a:cxn>
                  <a:cxn ang="0">
                    <a:pos x="160" y="156"/>
                  </a:cxn>
                  <a:cxn ang="0">
                    <a:pos x="154" y="134"/>
                  </a:cxn>
                  <a:cxn ang="0">
                    <a:pos x="144" y="118"/>
                  </a:cxn>
                  <a:cxn ang="0">
                    <a:pos x="132" y="104"/>
                  </a:cxn>
                  <a:cxn ang="0">
                    <a:pos x="118" y="94"/>
                  </a:cxn>
                  <a:cxn ang="0">
                    <a:pos x="118" y="94"/>
                  </a:cxn>
                  <a:cxn ang="0">
                    <a:pos x="102" y="68"/>
                  </a:cxn>
                  <a:cxn ang="0">
                    <a:pos x="86" y="46"/>
                  </a:cxn>
                  <a:cxn ang="0">
                    <a:pos x="72" y="28"/>
                  </a:cxn>
                  <a:cxn ang="0">
                    <a:pos x="60" y="14"/>
                  </a:cxn>
                  <a:cxn ang="0">
                    <a:pos x="48" y="6"/>
                  </a:cxn>
                  <a:cxn ang="0">
                    <a:pos x="36" y="0"/>
                  </a:cxn>
                  <a:cxn ang="0">
                    <a:pos x="24" y="0"/>
                  </a:cxn>
                  <a:cxn ang="0">
                    <a:pos x="14" y="4"/>
                  </a:cxn>
                  <a:cxn ang="0">
                    <a:pos x="14" y="4"/>
                  </a:cxn>
                  <a:cxn ang="0">
                    <a:pos x="8" y="10"/>
                  </a:cxn>
                  <a:cxn ang="0">
                    <a:pos x="4" y="16"/>
                  </a:cxn>
                  <a:cxn ang="0">
                    <a:pos x="2" y="24"/>
                  </a:cxn>
                  <a:cxn ang="0">
                    <a:pos x="0" y="32"/>
                  </a:cxn>
                  <a:cxn ang="0">
                    <a:pos x="0" y="32"/>
                  </a:cxn>
                </a:cxnLst>
                <a:rect l="0" t="0" r="r" b="b"/>
                <a:pathLst>
                  <a:path w="160" h="184">
                    <a:moveTo>
                      <a:pt x="0" y="32"/>
                    </a:moveTo>
                    <a:lnTo>
                      <a:pt x="0" y="32"/>
                    </a:lnTo>
                    <a:lnTo>
                      <a:pt x="2" y="42"/>
                    </a:lnTo>
                    <a:lnTo>
                      <a:pt x="4" y="54"/>
                    </a:lnTo>
                    <a:lnTo>
                      <a:pt x="8" y="64"/>
                    </a:lnTo>
                    <a:lnTo>
                      <a:pt x="16" y="78"/>
                    </a:lnTo>
                    <a:lnTo>
                      <a:pt x="16" y="78"/>
                    </a:lnTo>
                    <a:lnTo>
                      <a:pt x="24" y="90"/>
                    </a:lnTo>
                    <a:lnTo>
                      <a:pt x="34" y="104"/>
                    </a:lnTo>
                    <a:lnTo>
                      <a:pt x="58" y="132"/>
                    </a:lnTo>
                    <a:lnTo>
                      <a:pt x="88" y="158"/>
                    </a:lnTo>
                    <a:lnTo>
                      <a:pt x="124" y="184"/>
                    </a:lnTo>
                    <a:lnTo>
                      <a:pt x="124" y="184"/>
                    </a:lnTo>
                    <a:lnTo>
                      <a:pt x="160" y="156"/>
                    </a:lnTo>
                    <a:lnTo>
                      <a:pt x="160" y="156"/>
                    </a:lnTo>
                    <a:lnTo>
                      <a:pt x="154" y="134"/>
                    </a:lnTo>
                    <a:lnTo>
                      <a:pt x="144" y="118"/>
                    </a:lnTo>
                    <a:lnTo>
                      <a:pt x="132" y="104"/>
                    </a:lnTo>
                    <a:lnTo>
                      <a:pt x="118" y="94"/>
                    </a:lnTo>
                    <a:lnTo>
                      <a:pt x="118" y="94"/>
                    </a:lnTo>
                    <a:lnTo>
                      <a:pt x="102" y="68"/>
                    </a:lnTo>
                    <a:lnTo>
                      <a:pt x="86" y="46"/>
                    </a:lnTo>
                    <a:lnTo>
                      <a:pt x="72" y="28"/>
                    </a:lnTo>
                    <a:lnTo>
                      <a:pt x="60" y="14"/>
                    </a:lnTo>
                    <a:lnTo>
                      <a:pt x="48" y="6"/>
                    </a:lnTo>
                    <a:lnTo>
                      <a:pt x="36" y="0"/>
                    </a:lnTo>
                    <a:lnTo>
                      <a:pt x="24" y="0"/>
                    </a:lnTo>
                    <a:lnTo>
                      <a:pt x="14" y="4"/>
                    </a:lnTo>
                    <a:lnTo>
                      <a:pt x="14" y="4"/>
                    </a:lnTo>
                    <a:lnTo>
                      <a:pt x="8" y="10"/>
                    </a:lnTo>
                    <a:lnTo>
                      <a:pt x="4" y="16"/>
                    </a:lnTo>
                    <a:lnTo>
                      <a:pt x="2" y="24"/>
                    </a:lnTo>
                    <a:lnTo>
                      <a:pt x="0" y="32"/>
                    </a:lnTo>
                    <a:lnTo>
                      <a:pt x="0" y="32"/>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2" name="Freeform 10"/>
              <p:cNvSpPr>
                <a:spLocks/>
              </p:cNvSpPr>
              <p:nvPr/>
            </p:nvSpPr>
            <p:spPr bwMode="auto">
              <a:xfrm>
                <a:off x="1758" y="2088"/>
                <a:ext cx="102" cy="160"/>
              </a:xfrm>
              <a:custGeom>
                <a:avLst/>
                <a:gdLst/>
                <a:ahLst/>
                <a:cxnLst>
                  <a:cxn ang="0">
                    <a:pos x="102" y="4"/>
                  </a:cxn>
                  <a:cxn ang="0">
                    <a:pos x="102" y="4"/>
                  </a:cxn>
                  <a:cxn ang="0">
                    <a:pos x="88" y="0"/>
                  </a:cxn>
                  <a:cxn ang="0">
                    <a:pos x="88" y="0"/>
                  </a:cxn>
                  <a:cxn ang="0">
                    <a:pos x="70" y="12"/>
                  </a:cxn>
                  <a:cxn ang="0">
                    <a:pos x="54" y="24"/>
                  </a:cxn>
                  <a:cxn ang="0">
                    <a:pos x="42" y="40"/>
                  </a:cxn>
                  <a:cxn ang="0">
                    <a:pos x="34" y="56"/>
                  </a:cxn>
                  <a:cxn ang="0">
                    <a:pos x="34" y="56"/>
                  </a:cxn>
                  <a:cxn ang="0">
                    <a:pos x="20" y="74"/>
                  </a:cxn>
                  <a:cxn ang="0">
                    <a:pos x="10" y="92"/>
                  </a:cxn>
                  <a:cxn ang="0">
                    <a:pos x="4" y="108"/>
                  </a:cxn>
                  <a:cxn ang="0">
                    <a:pos x="0" y="126"/>
                  </a:cxn>
                  <a:cxn ang="0">
                    <a:pos x="0" y="126"/>
                  </a:cxn>
                  <a:cxn ang="0">
                    <a:pos x="2" y="138"/>
                  </a:cxn>
                  <a:cxn ang="0">
                    <a:pos x="4" y="150"/>
                  </a:cxn>
                  <a:cxn ang="0">
                    <a:pos x="10" y="156"/>
                  </a:cxn>
                  <a:cxn ang="0">
                    <a:pos x="18" y="160"/>
                  </a:cxn>
                  <a:cxn ang="0">
                    <a:pos x="18" y="160"/>
                  </a:cxn>
                  <a:cxn ang="0">
                    <a:pos x="22" y="160"/>
                  </a:cxn>
                  <a:cxn ang="0">
                    <a:pos x="28" y="160"/>
                  </a:cxn>
                  <a:cxn ang="0">
                    <a:pos x="38" y="154"/>
                  </a:cxn>
                  <a:cxn ang="0">
                    <a:pos x="48" y="144"/>
                  </a:cxn>
                  <a:cxn ang="0">
                    <a:pos x="60" y="128"/>
                  </a:cxn>
                  <a:cxn ang="0">
                    <a:pos x="60" y="128"/>
                  </a:cxn>
                  <a:cxn ang="0">
                    <a:pos x="72" y="106"/>
                  </a:cxn>
                  <a:cxn ang="0">
                    <a:pos x="84" y="76"/>
                  </a:cxn>
                  <a:cxn ang="0">
                    <a:pos x="94" y="44"/>
                  </a:cxn>
                  <a:cxn ang="0">
                    <a:pos x="102" y="4"/>
                  </a:cxn>
                  <a:cxn ang="0">
                    <a:pos x="102" y="4"/>
                  </a:cxn>
                </a:cxnLst>
                <a:rect l="0" t="0" r="r" b="b"/>
                <a:pathLst>
                  <a:path w="102" h="160">
                    <a:moveTo>
                      <a:pt x="102" y="4"/>
                    </a:moveTo>
                    <a:lnTo>
                      <a:pt x="102" y="4"/>
                    </a:lnTo>
                    <a:lnTo>
                      <a:pt x="88" y="0"/>
                    </a:lnTo>
                    <a:lnTo>
                      <a:pt x="88" y="0"/>
                    </a:lnTo>
                    <a:lnTo>
                      <a:pt x="70" y="12"/>
                    </a:lnTo>
                    <a:lnTo>
                      <a:pt x="54" y="24"/>
                    </a:lnTo>
                    <a:lnTo>
                      <a:pt x="42" y="40"/>
                    </a:lnTo>
                    <a:lnTo>
                      <a:pt x="34" y="56"/>
                    </a:lnTo>
                    <a:lnTo>
                      <a:pt x="34" y="56"/>
                    </a:lnTo>
                    <a:lnTo>
                      <a:pt x="20" y="74"/>
                    </a:lnTo>
                    <a:lnTo>
                      <a:pt x="10" y="92"/>
                    </a:lnTo>
                    <a:lnTo>
                      <a:pt x="4" y="108"/>
                    </a:lnTo>
                    <a:lnTo>
                      <a:pt x="0" y="126"/>
                    </a:lnTo>
                    <a:lnTo>
                      <a:pt x="0" y="126"/>
                    </a:lnTo>
                    <a:lnTo>
                      <a:pt x="2" y="138"/>
                    </a:lnTo>
                    <a:lnTo>
                      <a:pt x="4" y="150"/>
                    </a:lnTo>
                    <a:lnTo>
                      <a:pt x="10" y="156"/>
                    </a:lnTo>
                    <a:lnTo>
                      <a:pt x="18" y="160"/>
                    </a:lnTo>
                    <a:lnTo>
                      <a:pt x="18" y="160"/>
                    </a:lnTo>
                    <a:lnTo>
                      <a:pt x="22" y="160"/>
                    </a:lnTo>
                    <a:lnTo>
                      <a:pt x="28" y="160"/>
                    </a:lnTo>
                    <a:lnTo>
                      <a:pt x="38" y="154"/>
                    </a:lnTo>
                    <a:lnTo>
                      <a:pt x="48" y="144"/>
                    </a:lnTo>
                    <a:lnTo>
                      <a:pt x="60" y="128"/>
                    </a:lnTo>
                    <a:lnTo>
                      <a:pt x="60" y="128"/>
                    </a:lnTo>
                    <a:lnTo>
                      <a:pt x="72" y="106"/>
                    </a:lnTo>
                    <a:lnTo>
                      <a:pt x="84" y="76"/>
                    </a:lnTo>
                    <a:lnTo>
                      <a:pt x="94" y="44"/>
                    </a:lnTo>
                    <a:lnTo>
                      <a:pt x="102" y="4"/>
                    </a:lnTo>
                    <a:lnTo>
                      <a:pt x="102" y="4"/>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3" name="Freeform 11"/>
              <p:cNvSpPr>
                <a:spLocks/>
              </p:cNvSpPr>
              <p:nvPr/>
            </p:nvSpPr>
            <p:spPr bwMode="auto">
              <a:xfrm>
                <a:off x="1712" y="1822"/>
                <a:ext cx="330" cy="198"/>
              </a:xfrm>
              <a:custGeom>
                <a:avLst/>
                <a:gdLst/>
                <a:ahLst/>
                <a:cxnLst>
                  <a:cxn ang="0">
                    <a:pos x="0" y="116"/>
                  </a:cxn>
                  <a:cxn ang="0">
                    <a:pos x="92" y="170"/>
                  </a:cxn>
                  <a:cxn ang="0">
                    <a:pos x="92" y="170"/>
                  </a:cxn>
                  <a:cxn ang="0">
                    <a:pos x="98" y="160"/>
                  </a:cxn>
                  <a:cxn ang="0">
                    <a:pos x="116" y="138"/>
                  </a:cxn>
                  <a:cxn ang="0">
                    <a:pos x="126" y="126"/>
                  </a:cxn>
                  <a:cxn ang="0">
                    <a:pos x="140" y="114"/>
                  </a:cxn>
                  <a:cxn ang="0">
                    <a:pos x="152" y="104"/>
                  </a:cxn>
                  <a:cxn ang="0">
                    <a:pos x="166" y="96"/>
                  </a:cxn>
                  <a:cxn ang="0">
                    <a:pos x="166" y="96"/>
                  </a:cxn>
                  <a:cxn ang="0">
                    <a:pos x="174" y="104"/>
                  </a:cxn>
                  <a:cxn ang="0">
                    <a:pos x="180" y="110"/>
                  </a:cxn>
                  <a:cxn ang="0">
                    <a:pos x="186" y="120"/>
                  </a:cxn>
                  <a:cxn ang="0">
                    <a:pos x="190" y="130"/>
                  </a:cxn>
                  <a:cxn ang="0">
                    <a:pos x="194" y="142"/>
                  </a:cxn>
                  <a:cxn ang="0">
                    <a:pos x="196" y="156"/>
                  </a:cxn>
                  <a:cxn ang="0">
                    <a:pos x="198" y="188"/>
                  </a:cxn>
                  <a:cxn ang="0">
                    <a:pos x="328" y="198"/>
                  </a:cxn>
                  <a:cxn ang="0">
                    <a:pos x="328" y="198"/>
                  </a:cxn>
                  <a:cxn ang="0">
                    <a:pos x="330" y="176"/>
                  </a:cxn>
                  <a:cxn ang="0">
                    <a:pos x="330" y="156"/>
                  </a:cxn>
                  <a:cxn ang="0">
                    <a:pos x="328" y="134"/>
                  </a:cxn>
                  <a:cxn ang="0">
                    <a:pos x="324" y="112"/>
                  </a:cxn>
                  <a:cxn ang="0">
                    <a:pos x="318" y="90"/>
                  </a:cxn>
                  <a:cxn ang="0">
                    <a:pos x="312" y="70"/>
                  </a:cxn>
                  <a:cxn ang="0">
                    <a:pos x="304" y="50"/>
                  </a:cxn>
                  <a:cxn ang="0">
                    <a:pos x="296" y="32"/>
                  </a:cxn>
                  <a:cxn ang="0">
                    <a:pos x="296" y="32"/>
                  </a:cxn>
                  <a:cxn ang="0">
                    <a:pos x="268" y="18"/>
                  </a:cxn>
                  <a:cxn ang="0">
                    <a:pos x="242" y="10"/>
                  </a:cxn>
                  <a:cxn ang="0">
                    <a:pos x="214" y="4"/>
                  </a:cxn>
                  <a:cxn ang="0">
                    <a:pos x="188" y="0"/>
                  </a:cxn>
                  <a:cxn ang="0">
                    <a:pos x="160" y="0"/>
                  </a:cxn>
                  <a:cxn ang="0">
                    <a:pos x="134" y="4"/>
                  </a:cxn>
                  <a:cxn ang="0">
                    <a:pos x="106" y="10"/>
                  </a:cxn>
                  <a:cxn ang="0">
                    <a:pos x="80" y="18"/>
                  </a:cxn>
                  <a:cxn ang="0">
                    <a:pos x="80" y="18"/>
                  </a:cxn>
                  <a:cxn ang="0">
                    <a:pos x="56" y="44"/>
                  </a:cxn>
                  <a:cxn ang="0">
                    <a:pos x="34" y="70"/>
                  </a:cxn>
                  <a:cxn ang="0">
                    <a:pos x="16" y="92"/>
                  </a:cxn>
                  <a:cxn ang="0">
                    <a:pos x="0" y="116"/>
                  </a:cxn>
                  <a:cxn ang="0">
                    <a:pos x="0" y="116"/>
                  </a:cxn>
                </a:cxnLst>
                <a:rect l="0" t="0" r="r" b="b"/>
                <a:pathLst>
                  <a:path w="330" h="198">
                    <a:moveTo>
                      <a:pt x="0" y="116"/>
                    </a:moveTo>
                    <a:lnTo>
                      <a:pt x="92" y="170"/>
                    </a:lnTo>
                    <a:lnTo>
                      <a:pt x="92" y="170"/>
                    </a:lnTo>
                    <a:lnTo>
                      <a:pt x="98" y="160"/>
                    </a:lnTo>
                    <a:lnTo>
                      <a:pt x="116" y="138"/>
                    </a:lnTo>
                    <a:lnTo>
                      <a:pt x="126" y="126"/>
                    </a:lnTo>
                    <a:lnTo>
                      <a:pt x="140" y="114"/>
                    </a:lnTo>
                    <a:lnTo>
                      <a:pt x="152" y="104"/>
                    </a:lnTo>
                    <a:lnTo>
                      <a:pt x="166" y="96"/>
                    </a:lnTo>
                    <a:lnTo>
                      <a:pt x="166" y="96"/>
                    </a:lnTo>
                    <a:lnTo>
                      <a:pt x="174" y="104"/>
                    </a:lnTo>
                    <a:lnTo>
                      <a:pt x="180" y="110"/>
                    </a:lnTo>
                    <a:lnTo>
                      <a:pt x="186" y="120"/>
                    </a:lnTo>
                    <a:lnTo>
                      <a:pt x="190" y="130"/>
                    </a:lnTo>
                    <a:lnTo>
                      <a:pt x="194" y="142"/>
                    </a:lnTo>
                    <a:lnTo>
                      <a:pt x="196" y="156"/>
                    </a:lnTo>
                    <a:lnTo>
                      <a:pt x="198" y="188"/>
                    </a:lnTo>
                    <a:lnTo>
                      <a:pt x="328" y="198"/>
                    </a:lnTo>
                    <a:lnTo>
                      <a:pt x="328" y="198"/>
                    </a:lnTo>
                    <a:lnTo>
                      <a:pt x="330" y="176"/>
                    </a:lnTo>
                    <a:lnTo>
                      <a:pt x="330" y="156"/>
                    </a:lnTo>
                    <a:lnTo>
                      <a:pt x="328" y="134"/>
                    </a:lnTo>
                    <a:lnTo>
                      <a:pt x="324" y="112"/>
                    </a:lnTo>
                    <a:lnTo>
                      <a:pt x="318" y="90"/>
                    </a:lnTo>
                    <a:lnTo>
                      <a:pt x="312" y="70"/>
                    </a:lnTo>
                    <a:lnTo>
                      <a:pt x="304" y="50"/>
                    </a:lnTo>
                    <a:lnTo>
                      <a:pt x="296" y="32"/>
                    </a:lnTo>
                    <a:lnTo>
                      <a:pt x="296" y="32"/>
                    </a:lnTo>
                    <a:lnTo>
                      <a:pt x="268" y="18"/>
                    </a:lnTo>
                    <a:lnTo>
                      <a:pt x="242" y="10"/>
                    </a:lnTo>
                    <a:lnTo>
                      <a:pt x="214" y="4"/>
                    </a:lnTo>
                    <a:lnTo>
                      <a:pt x="188" y="0"/>
                    </a:lnTo>
                    <a:lnTo>
                      <a:pt x="160" y="0"/>
                    </a:lnTo>
                    <a:lnTo>
                      <a:pt x="134" y="4"/>
                    </a:lnTo>
                    <a:lnTo>
                      <a:pt x="106" y="10"/>
                    </a:lnTo>
                    <a:lnTo>
                      <a:pt x="80" y="18"/>
                    </a:lnTo>
                    <a:lnTo>
                      <a:pt x="80" y="18"/>
                    </a:lnTo>
                    <a:lnTo>
                      <a:pt x="56" y="44"/>
                    </a:lnTo>
                    <a:lnTo>
                      <a:pt x="34" y="70"/>
                    </a:lnTo>
                    <a:lnTo>
                      <a:pt x="16" y="92"/>
                    </a:lnTo>
                    <a:lnTo>
                      <a:pt x="0" y="116"/>
                    </a:lnTo>
                    <a:lnTo>
                      <a:pt x="0" y="11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4" name="Freeform 12"/>
              <p:cNvSpPr>
                <a:spLocks/>
              </p:cNvSpPr>
              <p:nvPr/>
            </p:nvSpPr>
            <p:spPr bwMode="auto">
              <a:xfrm>
                <a:off x="1924" y="1418"/>
                <a:ext cx="264" cy="256"/>
              </a:xfrm>
              <a:custGeom>
                <a:avLst/>
                <a:gdLst/>
                <a:ahLst/>
                <a:cxnLst>
                  <a:cxn ang="0">
                    <a:pos x="74" y="74"/>
                  </a:cxn>
                  <a:cxn ang="0">
                    <a:pos x="110" y="84"/>
                  </a:cxn>
                  <a:cxn ang="0">
                    <a:pos x="144" y="98"/>
                  </a:cxn>
                  <a:cxn ang="0">
                    <a:pos x="176" y="122"/>
                  </a:cxn>
                  <a:cxn ang="0">
                    <a:pos x="204" y="150"/>
                  </a:cxn>
                  <a:cxn ang="0">
                    <a:pos x="190" y="148"/>
                  </a:cxn>
                  <a:cxn ang="0">
                    <a:pos x="170" y="154"/>
                  </a:cxn>
                  <a:cxn ang="0">
                    <a:pos x="162" y="160"/>
                  </a:cxn>
                  <a:cxn ang="0">
                    <a:pos x="152" y="180"/>
                  </a:cxn>
                  <a:cxn ang="0">
                    <a:pos x="154" y="210"/>
                  </a:cxn>
                  <a:cxn ang="0">
                    <a:pos x="158" y="220"/>
                  </a:cxn>
                  <a:cxn ang="0">
                    <a:pos x="168" y="236"/>
                  </a:cxn>
                  <a:cxn ang="0">
                    <a:pos x="176" y="244"/>
                  </a:cxn>
                  <a:cxn ang="0">
                    <a:pos x="192" y="252"/>
                  </a:cxn>
                  <a:cxn ang="0">
                    <a:pos x="210" y="256"/>
                  </a:cxn>
                  <a:cxn ang="0">
                    <a:pos x="220" y="256"/>
                  </a:cxn>
                  <a:cxn ang="0">
                    <a:pos x="238" y="252"/>
                  </a:cxn>
                  <a:cxn ang="0">
                    <a:pos x="244" y="246"/>
                  </a:cxn>
                  <a:cxn ang="0">
                    <a:pos x="256" y="232"/>
                  </a:cxn>
                  <a:cxn ang="0">
                    <a:pos x="262" y="210"/>
                  </a:cxn>
                  <a:cxn ang="0">
                    <a:pos x="264" y="186"/>
                  </a:cxn>
                  <a:cxn ang="0">
                    <a:pos x="258" y="140"/>
                  </a:cxn>
                  <a:cxn ang="0">
                    <a:pos x="242" y="98"/>
                  </a:cxn>
                  <a:cxn ang="0">
                    <a:pos x="216" y="64"/>
                  </a:cxn>
                  <a:cxn ang="0">
                    <a:pos x="200" y="48"/>
                  </a:cxn>
                  <a:cxn ang="0">
                    <a:pos x="160" y="24"/>
                  </a:cxn>
                  <a:cxn ang="0">
                    <a:pos x="114" y="8"/>
                  </a:cxn>
                  <a:cxn ang="0">
                    <a:pos x="62" y="0"/>
                  </a:cxn>
                  <a:cxn ang="0">
                    <a:pos x="2" y="0"/>
                  </a:cxn>
                  <a:cxn ang="0">
                    <a:pos x="0" y="10"/>
                  </a:cxn>
                  <a:cxn ang="0">
                    <a:pos x="0" y="30"/>
                  </a:cxn>
                  <a:cxn ang="0">
                    <a:pos x="6" y="48"/>
                  </a:cxn>
                  <a:cxn ang="0">
                    <a:pos x="20" y="66"/>
                  </a:cxn>
                  <a:cxn ang="0">
                    <a:pos x="28" y="74"/>
                  </a:cxn>
                  <a:cxn ang="0">
                    <a:pos x="74" y="74"/>
                  </a:cxn>
                </a:cxnLst>
                <a:rect l="0" t="0" r="r" b="b"/>
                <a:pathLst>
                  <a:path w="264" h="256">
                    <a:moveTo>
                      <a:pt x="74" y="74"/>
                    </a:moveTo>
                    <a:lnTo>
                      <a:pt x="74" y="74"/>
                    </a:lnTo>
                    <a:lnTo>
                      <a:pt x="92" y="78"/>
                    </a:lnTo>
                    <a:lnTo>
                      <a:pt x="110" y="84"/>
                    </a:lnTo>
                    <a:lnTo>
                      <a:pt x="128" y="90"/>
                    </a:lnTo>
                    <a:lnTo>
                      <a:pt x="144" y="98"/>
                    </a:lnTo>
                    <a:lnTo>
                      <a:pt x="160" y="110"/>
                    </a:lnTo>
                    <a:lnTo>
                      <a:pt x="176" y="122"/>
                    </a:lnTo>
                    <a:lnTo>
                      <a:pt x="190" y="136"/>
                    </a:lnTo>
                    <a:lnTo>
                      <a:pt x="204" y="150"/>
                    </a:lnTo>
                    <a:lnTo>
                      <a:pt x="204" y="150"/>
                    </a:lnTo>
                    <a:lnTo>
                      <a:pt x="190" y="148"/>
                    </a:lnTo>
                    <a:lnTo>
                      <a:pt x="180" y="150"/>
                    </a:lnTo>
                    <a:lnTo>
                      <a:pt x="170" y="154"/>
                    </a:lnTo>
                    <a:lnTo>
                      <a:pt x="162" y="160"/>
                    </a:lnTo>
                    <a:lnTo>
                      <a:pt x="162" y="160"/>
                    </a:lnTo>
                    <a:lnTo>
                      <a:pt x="156" y="170"/>
                    </a:lnTo>
                    <a:lnTo>
                      <a:pt x="152" y="180"/>
                    </a:lnTo>
                    <a:lnTo>
                      <a:pt x="152" y="194"/>
                    </a:lnTo>
                    <a:lnTo>
                      <a:pt x="154" y="210"/>
                    </a:lnTo>
                    <a:lnTo>
                      <a:pt x="154" y="210"/>
                    </a:lnTo>
                    <a:lnTo>
                      <a:pt x="158" y="220"/>
                    </a:lnTo>
                    <a:lnTo>
                      <a:pt x="162" y="228"/>
                    </a:lnTo>
                    <a:lnTo>
                      <a:pt x="168" y="236"/>
                    </a:lnTo>
                    <a:lnTo>
                      <a:pt x="176" y="244"/>
                    </a:lnTo>
                    <a:lnTo>
                      <a:pt x="176" y="244"/>
                    </a:lnTo>
                    <a:lnTo>
                      <a:pt x="184" y="248"/>
                    </a:lnTo>
                    <a:lnTo>
                      <a:pt x="192" y="252"/>
                    </a:lnTo>
                    <a:lnTo>
                      <a:pt x="202" y="256"/>
                    </a:lnTo>
                    <a:lnTo>
                      <a:pt x="210" y="256"/>
                    </a:lnTo>
                    <a:lnTo>
                      <a:pt x="210" y="256"/>
                    </a:lnTo>
                    <a:lnTo>
                      <a:pt x="220" y="256"/>
                    </a:lnTo>
                    <a:lnTo>
                      <a:pt x="230" y="254"/>
                    </a:lnTo>
                    <a:lnTo>
                      <a:pt x="238" y="252"/>
                    </a:lnTo>
                    <a:lnTo>
                      <a:pt x="244" y="246"/>
                    </a:lnTo>
                    <a:lnTo>
                      <a:pt x="244" y="246"/>
                    </a:lnTo>
                    <a:lnTo>
                      <a:pt x="252" y="240"/>
                    </a:lnTo>
                    <a:lnTo>
                      <a:pt x="256" y="232"/>
                    </a:lnTo>
                    <a:lnTo>
                      <a:pt x="260" y="222"/>
                    </a:lnTo>
                    <a:lnTo>
                      <a:pt x="262" y="210"/>
                    </a:lnTo>
                    <a:lnTo>
                      <a:pt x="262" y="210"/>
                    </a:lnTo>
                    <a:lnTo>
                      <a:pt x="264" y="186"/>
                    </a:lnTo>
                    <a:lnTo>
                      <a:pt x="262" y="162"/>
                    </a:lnTo>
                    <a:lnTo>
                      <a:pt x="258" y="140"/>
                    </a:lnTo>
                    <a:lnTo>
                      <a:pt x="252" y="118"/>
                    </a:lnTo>
                    <a:lnTo>
                      <a:pt x="242" y="98"/>
                    </a:lnTo>
                    <a:lnTo>
                      <a:pt x="232" y="80"/>
                    </a:lnTo>
                    <a:lnTo>
                      <a:pt x="216" y="64"/>
                    </a:lnTo>
                    <a:lnTo>
                      <a:pt x="200" y="48"/>
                    </a:lnTo>
                    <a:lnTo>
                      <a:pt x="200" y="48"/>
                    </a:lnTo>
                    <a:lnTo>
                      <a:pt x="180" y="36"/>
                    </a:lnTo>
                    <a:lnTo>
                      <a:pt x="160" y="24"/>
                    </a:lnTo>
                    <a:lnTo>
                      <a:pt x="138" y="14"/>
                    </a:lnTo>
                    <a:lnTo>
                      <a:pt x="114" y="8"/>
                    </a:lnTo>
                    <a:lnTo>
                      <a:pt x="88" y="2"/>
                    </a:lnTo>
                    <a:lnTo>
                      <a:pt x="62" y="0"/>
                    </a:lnTo>
                    <a:lnTo>
                      <a:pt x="32" y="0"/>
                    </a:lnTo>
                    <a:lnTo>
                      <a:pt x="2" y="0"/>
                    </a:lnTo>
                    <a:lnTo>
                      <a:pt x="2" y="0"/>
                    </a:lnTo>
                    <a:lnTo>
                      <a:pt x="0" y="10"/>
                    </a:lnTo>
                    <a:lnTo>
                      <a:pt x="0" y="20"/>
                    </a:lnTo>
                    <a:lnTo>
                      <a:pt x="0" y="30"/>
                    </a:lnTo>
                    <a:lnTo>
                      <a:pt x="2" y="40"/>
                    </a:lnTo>
                    <a:lnTo>
                      <a:pt x="6" y="48"/>
                    </a:lnTo>
                    <a:lnTo>
                      <a:pt x="12" y="58"/>
                    </a:lnTo>
                    <a:lnTo>
                      <a:pt x="20" y="66"/>
                    </a:lnTo>
                    <a:lnTo>
                      <a:pt x="28" y="74"/>
                    </a:lnTo>
                    <a:lnTo>
                      <a:pt x="28" y="74"/>
                    </a:lnTo>
                    <a:lnTo>
                      <a:pt x="50" y="72"/>
                    </a:lnTo>
                    <a:lnTo>
                      <a:pt x="74" y="74"/>
                    </a:lnTo>
                    <a:lnTo>
                      <a:pt x="74" y="7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5" name="Freeform 13"/>
              <p:cNvSpPr>
                <a:spLocks/>
              </p:cNvSpPr>
              <p:nvPr/>
            </p:nvSpPr>
            <p:spPr bwMode="auto">
              <a:xfrm>
                <a:off x="1680" y="1936"/>
                <a:ext cx="110" cy="180"/>
              </a:xfrm>
              <a:custGeom>
                <a:avLst/>
                <a:gdLst/>
                <a:ahLst/>
                <a:cxnLst>
                  <a:cxn ang="0">
                    <a:pos x="108" y="36"/>
                  </a:cxn>
                  <a:cxn ang="0">
                    <a:pos x="108" y="36"/>
                  </a:cxn>
                  <a:cxn ang="0">
                    <a:pos x="100" y="24"/>
                  </a:cxn>
                  <a:cxn ang="0">
                    <a:pos x="92" y="16"/>
                  </a:cxn>
                  <a:cxn ang="0">
                    <a:pos x="84" y="10"/>
                  </a:cxn>
                  <a:cxn ang="0">
                    <a:pos x="76" y="4"/>
                  </a:cxn>
                  <a:cxn ang="0">
                    <a:pos x="66" y="2"/>
                  </a:cxn>
                  <a:cxn ang="0">
                    <a:pos x="56" y="0"/>
                  </a:cxn>
                  <a:cxn ang="0">
                    <a:pos x="44" y="0"/>
                  </a:cxn>
                  <a:cxn ang="0">
                    <a:pos x="32" y="2"/>
                  </a:cxn>
                  <a:cxn ang="0">
                    <a:pos x="32" y="2"/>
                  </a:cxn>
                  <a:cxn ang="0">
                    <a:pos x="18" y="30"/>
                  </a:cxn>
                  <a:cxn ang="0">
                    <a:pos x="6" y="56"/>
                  </a:cxn>
                  <a:cxn ang="0">
                    <a:pos x="0" y="80"/>
                  </a:cxn>
                  <a:cxn ang="0">
                    <a:pos x="0" y="92"/>
                  </a:cxn>
                  <a:cxn ang="0">
                    <a:pos x="0" y="104"/>
                  </a:cxn>
                  <a:cxn ang="0">
                    <a:pos x="2" y="114"/>
                  </a:cxn>
                  <a:cxn ang="0">
                    <a:pos x="4" y="126"/>
                  </a:cxn>
                  <a:cxn ang="0">
                    <a:pos x="10" y="136"/>
                  </a:cxn>
                  <a:cxn ang="0">
                    <a:pos x="14" y="144"/>
                  </a:cxn>
                  <a:cxn ang="0">
                    <a:pos x="22" y="154"/>
                  </a:cxn>
                  <a:cxn ang="0">
                    <a:pos x="30" y="162"/>
                  </a:cxn>
                  <a:cxn ang="0">
                    <a:pos x="48" y="178"/>
                  </a:cxn>
                  <a:cxn ang="0">
                    <a:pos x="48" y="178"/>
                  </a:cxn>
                  <a:cxn ang="0">
                    <a:pos x="64" y="180"/>
                  </a:cxn>
                  <a:cxn ang="0">
                    <a:pos x="76" y="180"/>
                  </a:cxn>
                  <a:cxn ang="0">
                    <a:pos x="88" y="176"/>
                  </a:cxn>
                  <a:cxn ang="0">
                    <a:pos x="96" y="172"/>
                  </a:cxn>
                  <a:cxn ang="0">
                    <a:pos x="104" y="164"/>
                  </a:cxn>
                  <a:cxn ang="0">
                    <a:pos x="108" y="154"/>
                  </a:cxn>
                  <a:cxn ang="0">
                    <a:pos x="110" y="142"/>
                  </a:cxn>
                  <a:cxn ang="0">
                    <a:pos x="110" y="128"/>
                  </a:cxn>
                  <a:cxn ang="0">
                    <a:pos x="110" y="128"/>
                  </a:cxn>
                  <a:cxn ang="0">
                    <a:pos x="108" y="126"/>
                  </a:cxn>
                  <a:cxn ang="0">
                    <a:pos x="108" y="126"/>
                  </a:cxn>
                  <a:cxn ang="0">
                    <a:pos x="96" y="116"/>
                  </a:cxn>
                  <a:cxn ang="0">
                    <a:pos x="88" y="106"/>
                  </a:cxn>
                  <a:cxn ang="0">
                    <a:pos x="84" y="94"/>
                  </a:cxn>
                  <a:cxn ang="0">
                    <a:pos x="82" y="82"/>
                  </a:cxn>
                  <a:cxn ang="0">
                    <a:pos x="82" y="82"/>
                  </a:cxn>
                  <a:cxn ang="0">
                    <a:pos x="84" y="70"/>
                  </a:cxn>
                  <a:cxn ang="0">
                    <a:pos x="90" y="58"/>
                  </a:cxn>
                  <a:cxn ang="0">
                    <a:pos x="96" y="46"/>
                  </a:cxn>
                  <a:cxn ang="0">
                    <a:pos x="108" y="36"/>
                  </a:cxn>
                  <a:cxn ang="0">
                    <a:pos x="108" y="36"/>
                  </a:cxn>
                </a:cxnLst>
                <a:rect l="0" t="0" r="r" b="b"/>
                <a:pathLst>
                  <a:path w="110" h="180">
                    <a:moveTo>
                      <a:pt x="108" y="36"/>
                    </a:moveTo>
                    <a:lnTo>
                      <a:pt x="108" y="36"/>
                    </a:lnTo>
                    <a:lnTo>
                      <a:pt x="100" y="24"/>
                    </a:lnTo>
                    <a:lnTo>
                      <a:pt x="92" y="16"/>
                    </a:lnTo>
                    <a:lnTo>
                      <a:pt x="84" y="10"/>
                    </a:lnTo>
                    <a:lnTo>
                      <a:pt x="76" y="4"/>
                    </a:lnTo>
                    <a:lnTo>
                      <a:pt x="66" y="2"/>
                    </a:lnTo>
                    <a:lnTo>
                      <a:pt x="56" y="0"/>
                    </a:lnTo>
                    <a:lnTo>
                      <a:pt x="44" y="0"/>
                    </a:lnTo>
                    <a:lnTo>
                      <a:pt x="32" y="2"/>
                    </a:lnTo>
                    <a:lnTo>
                      <a:pt x="32" y="2"/>
                    </a:lnTo>
                    <a:lnTo>
                      <a:pt x="18" y="30"/>
                    </a:lnTo>
                    <a:lnTo>
                      <a:pt x="6" y="56"/>
                    </a:lnTo>
                    <a:lnTo>
                      <a:pt x="0" y="80"/>
                    </a:lnTo>
                    <a:lnTo>
                      <a:pt x="0" y="92"/>
                    </a:lnTo>
                    <a:lnTo>
                      <a:pt x="0" y="104"/>
                    </a:lnTo>
                    <a:lnTo>
                      <a:pt x="2" y="114"/>
                    </a:lnTo>
                    <a:lnTo>
                      <a:pt x="4" y="126"/>
                    </a:lnTo>
                    <a:lnTo>
                      <a:pt x="10" y="136"/>
                    </a:lnTo>
                    <a:lnTo>
                      <a:pt x="14" y="144"/>
                    </a:lnTo>
                    <a:lnTo>
                      <a:pt x="22" y="154"/>
                    </a:lnTo>
                    <a:lnTo>
                      <a:pt x="30" y="162"/>
                    </a:lnTo>
                    <a:lnTo>
                      <a:pt x="48" y="178"/>
                    </a:lnTo>
                    <a:lnTo>
                      <a:pt x="48" y="178"/>
                    </a:lnTo>
                    <a:lnTo>
                      <a:pt x="64" y="180"/>
                    </a:lnTo>
                    <a:lnTo>
                      <a:pt x="76" y="180"/>
                    </a:lnTo>
                    <a:lnTo>
                      <a:pt x="88" y="176"/>
                    </a:lnTo>
                    <a:lnTo>
                      <a:pt x="96" y="172"/>
                    </a:lnTo>
                    <a:lnTo>
                      <a:pt x="104" y="164"/>
                    </a:lnTo>
                    <a:lnTo>
                      <a:pt x="108" y="154"/>
                    </a:lnTo>
                    <a:lnTo>
                      <a:pt x="110" y="142"/>
                    </a:lnTo>
                    <a:lnTo>
                      <a:pt x="110" y="128"/>
                    </a:lnTo>
                    <a:lnTo>
                      <a:pt x="110" y="128"/>
                    </a:lnTo>
                    <a:lnTo>
                      <a:pt x="108" y="126"/>
                    </a:lnTo>
                    <a:lnTo>
                      <a:pt x="108" y="126"/>
                    </a:lnTo>
                    <a:lnTo>
                      <a:pt x="96" y="116"/>
                    </a:lnTo>
                    <a:lnTo>
                      <a:pt x="88" y="106"/>
                    </a:lnTo>
                    <a:lnTo>
                      <a:pt x="84" y="94"/>
                    </a:lnTo>
                    <a:lnTo>
                      <a:pt x="82" y="82"/>
                    </a:lnTo>
                    <a:lnTo>
                      <a:pt x="82" y="82"/>
                    </a:lnTo>
                    <a:lnTo>
                      <a:pt x="84" y="70"/>
                    </a:lnTo>
                    <a:lnTo>
                      <a:pt x="90" y="58"/>
                    </a:lnTo>
                    <a:lnTo>
                      <a:pt x="96" y="46"/>
                    </a:lnTo>
                    <a:lnTo>
                      <a:pt x="108" y="36"/>
                    </a:lnTo>
                    <a:lnTo>
                      <a:pt x="108" y="36"/>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6" name="Freeform 14"/>
              <p:cNvSpPr>
                <a:spLocks/>
              </p:cNvSpPr>
              <p:nvPr/>
            </p:nvSpPr>
            <p:spPr bwMode="auto">
              <a:xfrm>
                <a:off x="1492" y="1728"/>
                <a:ext cx="226" cy="210"/>
              </a:xfrm>
              <a:custGeom>
                <a:avLst/>
                <a:gdLst/>
                <a:ahLst/>
                <a:cxnLst>
                  <a:cxn ang="0">
                    <a:pos x="24" y="104"/>
                  </a:cxn>
                  <a:cxn ang="0">
                    <a:pos x="24" y="104"/>
                  </a:cxn>
                  <a:cxn ang="0">
                    <a:pos x="18" y="110"/>
                  </a:cxn>
                  <a:cxn ang="0">
                    <a:pos x="10" y="116"/>
                  </a:cxn>
                  <a:cxn ang="0">
                    <a:pos x="6" y="124"/>
                  </a:cxn>
                  <a:cxn ang="0">
                    <a:pos x="2" y="132"/>
                  </a:cxn>
                  <a:cxn ang="0">
                    <a:pos x="2" y="132"/>
                  </a:cxn>
                  <a:cxn ang="0">
                    <a:pos x="0" y="140"/>
                  </a:cxn>
                  <a:cxn ang="0">
                    <a:pos x="0" y="150"/>
                  </a:cxn>
                  <a:cxn ang="0">
                    <a:pos x="2" y="158"/>
                  </a:cxn>
                  <a:cxn ang="0">
                    <a:pos x="6" y="164"/>
                  </a:cxn>
                  <a:cxn ang="0">
                    <a:pos x="6" y="164"/>
                  </a:cxn>
                  <a:cxn ang="0">
                    <a:pos x="20" y="182"/>
                  </a:cxn>
                  <a:cxn ang="0">
                    <a:pos x="36" y="196"/>
                  </a:cxn>
                  <a:cxn ang="0">
                    <a:pos x="52" y="204"/>
                  </a:cxn>
                  <a:cxn ang="0">
                    <a:pos x="70" y="208"/>
                  </a:cxn>
                  <a:cxn ang="0">
                    <a:pos x="70" y="208"/>
                  </a:cxn>
                  <a:cxn ang="0">
                    <a:pos x="80" y="210"/>
                  </a:cxn>
                  <a:cxn ang="0">
                    <a:pos x="92" y="208"/>
                  </a:cxn>
                  <a:cxn ang="0">
                    <a:pos x="102" y="204"/>
                  </a:cxn>
                  <a:cxn ang="0">
                    <a:pos x="114" y="200"/>
                  </a:cxn>
                  <a:cxn ang="0">
                    <a:pos x="126" y="194"/>
                  </a:cxn>
                  <a:cxn ang="0">
                    <a:pos x="136" y="186"/>
                  </a:cxn>
                  <a:cxn ang="0">
                    <a:pos x="160" y="164"/>
                  </a:cxn>
                  <a:cxn ang="0">
                    <a:pos x="160" y="164"/>
                  </a:cxn>
                  <a:cxn ang="0">
                    <a:pos x="172" y="150"/>
                  </a:cxn>
                  <a:cxn ang="0">
                    <a:pos x="184" y="136"/>
                  </a:cxn>
                  <a:cxn ang="0">
                    <a:pos x="194" y="120"/>
                  </a:cxn>
                  <a:cxn ang="0">
                    <a:pos x="204" y="102"/>
                  </a:cxn>
                  <a:cxn ang="0">
                    <a:pos x="212" y="84"/>
                  </a:cxn>
                  <a:cxn ang="0">
                    <a:pos x="218" y="64"/>
                  </a:cxn>
                  <a:cxn ang="0">
                    <a:pos x="222" y="42"/>
                  </a:cxn>
                  <a:cxn ang="0">
                    <a:pos x="226" y="20"/>
                  </a:cxn>
                  <a:cxn ang="0">
                    <a:pos x="226" y="20"/>
                  </a:cxn>
                  <a:cxn ang="0">
                    <a:pos x="218" y="12"/>
                  </a:cxn>
                  <a:cxn ang="0">
                    <a:pos x="210" y="8"/>
                  </a:cxn>
                  <a:cxn ang="0">
                    <a:pos x="202" y="4"/>
                  </a:cxn>
                  <a:cxn ang="0">
                    <a:pos x="194" y="0"/>
                  </a:cxn>
                  <a:cxn ang="0">
                    <a:pos x="186" y="0"/>
                  </a:cxn>
                  <a:cxn ang="0">
                    <a:pos x="176" y="0"/>
                  </a:cxn>
                  <a:cxn ang="0">
                    <a:pos x="166" y="4"/>
                  </a:cxn>
                  <a:cxn ang="0">
                    <a:pos x="158" y="8"/>
                  </a:cxn>
                  <a:cxn ang="0">
                    <a:pos x="158" y="8"/>
                  </a:cxn>
                  <a:cxn ang="0">
                    <a:pos x="156" y="26"/>
                  </a:cxn>
                  <a:cxn ang="0">
                    <a:pos x="154" y="44"/>
                  </a:cxn>
                  <a:cxn ang="0">
                    <a:pos x="150" y="60"/>
                  </a:cxn>
                  <a:cxn ang="0">
                    <a:pos x="146" y="76"/>
                  </a:cxn>
                  <a:cxn ang="0">
                    <a:pos x="138" y="90"/>
                  </a:cxn>
                  <a:cxn ang="0">
                    <a:pos x="130" y="104"/>
                  </a:cxn>
                  <a:cxn ang="0">
                    <a:pos x="120" y="118"/>
                  </a:cxn>
                  <a:cxn ang="0">
                    <a:pos x="108" y="130"/>
                  </a:cxn>
                  <a:cxn ang="0">
                    <a:pos x="108" y="130"/>
                  </a:cxn>
                  <a:cxn ang="0">
                    <a:pos x="96" y="118"/>
                  </a:cxn>
                  <a:cxn ang="0">
                    <a:pos x="86" y="108"/>
                  </a:cxn>
                  <a:cxn ang="0">
                    <a:pos x="74" y="102"/>
                  </a:cxn>
                  <a:cxn ang="0">
                    <a:pos x="64" y="98"/>
                  </a:cxn>
                  <a:cxn ang="0">
                    <a:pos x="64" y="98"/>
                  </a:cxn>
                  <a:cxn ang="0">
                    <a:pos x="54" y="96"/>
                  </a:cxn>
                  <a:cxn ang="0">
                    <a:pos x="44" y="98"/>
                  </a:cxn>
                  <a:cxn ang="0">
                    <a:pos x="34" y="100"/>
                  </a:cxn>
                  <a:cxn ang="0">
                    <a:pos x="24" y="104"/>
                  </a:cxn>
                  <a:cxn ang="0">
                    <a:pos x="24" y="104"/>
                  </a:cxn>
                </a:cxnLst>
                <a:rect l="0" t="0" r="r" b="b"/>
                <a:pathLst>
                  <a:path w="226" h="210">
                    <a:moveTo>
                      <a:pt x="24" y="104"/>
                    </a:moveTo>
                    <a:lnTo>
                      <a:pt x="24" y="104"/>
                    </a:lnTo>
                    <a:lnTo>
                      <a:pt x="18" y="110"/>
                    </a:lnTo>
                    <a:lnTo>
                      <a:pt x="10" y="116"/>
                    </a:lnTo>
                    <a:lnTo>
                      <a:pt x="6" y="124"/>
                    </a:lnTo>
                    <a:lnTo>
                      <a:pt x="2" y="132"/>
                    </a:lnTo>
                    <a:lnTo>
                      <a:pt x="2" y="132"/>
                    </a:lnTo>
                    <a:lnTo>
                      <a:pt x="0" y="140"/>
                    </a:lnTo>
                    <a:lnTo>
                      <a:pt x="0" y="150"/>
                    </a:lnTo>
                    <a:lnTo>
                      <a:pt x="2" y="158"/>
                    </a:lnTo>
                    <a:lnTo>
                      <a:pt x="6" y="164"/>
                    </a:lnTo>
                    <a:lnTo>
                      <a:pt x="6" y="164"/>
                    </a:lnTo>
                    <a:lnTo>
                      <a:pt x="20" y="182"/>
                    </a:lnTo>
                    <a:lnTo>
                      <a:pt x="36" y="196"/>
                    </a:lnTo>
                    <a:lnTo>
                      <a:pt x="52" y="204"/>
                    </a:lnTo>
                    <a:lnTo>
                      <a:pt x="70" y="208"/>
                    </a:lnTo>
                    <a:lnTo>
                      <a:pt x="70" y="208"/>
                    </a:lnTo>
                    <a:lnTo>
                      <a:pt x="80" y="210"/>
                    </a:lnTo>
                    <a:lnTo>
                      <a:pt x="92" y="208"/>
                    </a:lnTo>
                    <a:lnTo>
                      <a:pt x="102" y="204"/>
                    </a:lnTo>
                    <a:lnTo>
                      <a:pt x="114" y="200"/>
                    </a:lnTo>
                    <a:lnTo>
                      <a:pt x="126" y="194"/>
                    </a:lnTo>
                    <a:lnTo>
                      <a:pt x="136" y="186"/>
                    </a:lnTo>
                    <a:lnTo>
                      <a:pt x="160" y="164"/>
                    </a:lnTo>
                    <a:lnTo>
                      <a:pt x="160" y="164"/>
                    </a:lnTo>
                    <a:lnTo>
                      <a:pt x="172" y="150"/>
                    </a:lnTo>
                    <a:lnTo>
                      <a:pt x="184" y="136"/>
                    </a:lnTo>
                    <a:lnTo>
                      <a:pt x="194" y="120"/>
                    </a:lnTo>
                    <a:lnTo>
                      <a:pt x="204" y="102"/>
                    </a:lnTo>
                    <a:lnTo>
                      <a:pt x="212" y="84"/>
                    </a:lnTo>
                    <a:lnTo>
                      <a:pt x="218" y="64"/>
                    </a:lnTo>
                    <a:lnTo>
                      <a:pt x="222" y="42"/>
                    </a:lnTo>
                    <a:lnTo>
                      <a:pt x="226" y="20"/>
                    </a:lnTo>
                    <a:lnTo>
                      <a:pt x="226" y="20"/>
                    </a:lnTo>
                    <a:lnTo>
                      <a:pt x="218" y="12"/>
                    </a:lnTo>
                    <a:lnTo>
                      <a:pt x="210" y="8"/>
                    </a:lnTo>
                    <a:lnTo>
                      <a:pt x="202" y="4"/>
                    </a:lnTo>
                    <a:lnTo>
                      <a:pt x="194" y="0"/>
                    </a:lnTo>
                    <a:lnTo>
                      <a:pt x="186" y="0"/>
                    </a:lnTo>
                    <a:lnTo>
                      <a:pt x="176" y="0"/>
                    </a:lnTo>
                    <a:lnTo>
                      <a:pt x="166" y="4"/>
                    </a:lnTo>
                    <a:lnTo>
                      <a:pt x="158" y="8"/>
                    </a:lnTo>
                    <a:lnTo>
                      <a:pt x="158" y="8"/>
                    </a:lnTo>
                    <a:lnTo>
                      <a:pt x="156" y="26"/>
                    </a:lnTo>
                    <a:lnTo>
                      <a:pt x="154" y="44"/>
                    </a:lnTo>
                    <a:lnTo>
                      <a:pt x="150" y="60"/>
                    </a:lnTo>
                    <a:lnTo>
                      <a:pt x="146" y="76"/>
                    </a:lnTo>
                    <a:lnTo>
                      <a:pt x="138" y="90"/>
                    </a:lnTo>
                    <a:lnTo>
                      <a:pt x="130" y="104"/>
                    </a:lnTo>
                    <a:lnTo>
                      <a:pt x="120" y="118"/>
                    </a:lnTo>
                    <a:lnTo>
                      <a:pt x="108" y="130"/>
                    </a:lnTo>
                    <a:lnTo>
                      <a:pt x="108" y="130"/>
                    </a:lnTo>
                    <a:lnTo>
                      <a:pt x="96" y="118"/>
                    </a:lnTo>
                    <a:lnTo>
                      <a:pt x="86" y="108"/>
                    </a:lnTo>
                    <a:lnTo>
                      <a:pt x="74" y="102"/>
                    </a:lnTo>
                    <a:lnTo>
                      <a:pt x="64" y="98"/>
                    </a:lnTo>
                    <a:lnTo>
                      <a:pt x="64" y="98"/>
                    </a:lnTo>
                    <a:lnTo>
                      <a:pt x="54" y="96"/>
                    </a:lnTo>
                    <a:lnTo>
                      <a:pt x="44" y="98"/>
                    </a:lnTo>
                    <a:lnTo>
                      <a:pt x="34" y="100"/>
                    </a:lnTo>
                    <a:lnTo>
                      <a:pt x="24" y="104"/>
                    </a:lnTo>
                    <a:lnTo>
                      <a:pt x="24" y="10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7" name="Freeform 15"/>
              <p:cNvSpPr>
                <a:spLocks/>
              </p:cNvSpPr>
              <p:nvPr/>
            </p:nvSpPr>
            <p:spPr bwMode="auto">
              <a:xfrm>
                <a:off x="1846" y="2002"/>
                <a:ext cx="162" cy="272"/>
              </a:xfrm>
              <a:custGeom>
                <a:avLst/>
                <a:gdLst/>
                <a:ahLst/>
                <a:cxnLst>
                  <a:cxn ang="0">
                    <a:pos x="0" y="234"/>
                  </a:cxn>
                  <a:cxn ang="0">
                    <a:pos x="0" y="234"/>
                  </a:cxn>
                  <a:cxn ang="0">
                    <a:pos x="12" y="250"/>
                  </a:cxn>
                  <a:cxn ang="0">
                    <a:pos x="26" y="262"/>
                  </a:cxn>
                  <a:cxn ang="0">
                    <a:pos x="42" y="270"/>
                  </a:cxn>
                  <a:cxn ang="0">
                    <a:pos x="58" y="272"/>
                  </a:cxn>
                  <a:cxn ang="0">
                    <a:pos x="58" y="272"/>
                  </a:cxn>
                  <a:cxn ang="0">
                    <a:pos x="76" y="244"/>
                  </a:cxn>
                  <a:cxn ang="0">
                    <a:pos x="92" y="216"/>
                  </a:cxn>
                  <a:cxn ang="0">
                    <a:pos x="108" y="186"/>
                  </a:cxn>
                  <a:cxn ang="0">
                    <a:pos x="122" y="154"/>
                  </a:cxn>
                  <a:cxn ang="0">
                    <a:pos x="134" y="120"/>
                  </a:cxn>
                  <a:cxn ang="0">
                    <a:pos x="144" y="86"/>
                  </a:cxn>
                  <a:cxn ang="0">
                    <a:pos x="154" y="50"/>
                  </a:cxn>
                  <a:cxn ang="0">
                    <a:pos x="162" y="12"/>
                  </a:cxn>
                  <a:cxn ang="0">
                    <a:pos x="162" y="12"/>
                  </a:cxn>
                  <a:cxn ang="0">
                    <a:pos x="140" y="4"/>
                  </a:cxn>
                  <a:cxn ang="0">
                    <a:pos x="116" y="0"/>
                  </a:cxn>
                  <a:cxn ang="0">
                    <a:pos x="90" y="2"/>
                  </a:cxn>
                  <a:cxn ang="0">
                    <a:pos x="64" y="8"/>
                  </a:cxn>
                  <a:cxn ang="0">
                    <a:pos x="64" y="8"/>
                  </a:cxn>
                  <a:cxn ang="0">
                    <a:pos x="62" y="40"/>
                  </a:cxn>
                  <a:cxn ang="0">
                    <a:pos x="56" y="80"/>
                  </a:cxn>
                  <a:cxn ang="0">
                    <a:pos x="46" y="122"/>
                  </a:cxn>
                  <a:cxn ang="0">
                    <a:pos x="32" y="170"/>
                  </a:cxn>
                  <a:cxn ang="0">
                    <a:pos x="32" y="170"/>
                  </a:cxn>
                  <a:cxn ang="0">
                    <a:pos x="18" y="204"/>
                  </a:cxn>
                  <a:cxn ang="0">
                    <a:pos x="0" y="234"/>
                  </a:cxn>
                  <a:cxn ang="0">
                    <a:pos x="0" y="234"/>
                  </a:cxn>
                </a:cxnLst>
                <a:rect l="0" t="0" r="r" b="b"/>
                <a:pathLst>
                  <a:path w="162" h="272">
                    <a:moveTo>
                      <a:pt x="0" y="234"/>
                    </a:moveTo>
                    <a:lnTo>
                      <a:pt x="0" y="234"/>
                    </a:lnTo>
                    <a:lnTo>
                      <a:pt x="12" y="250"/>
                    </a:lnTo>
                    <a:lnTo>
                      <a:pt x="26" y="262"/>
                    </a:lnTo>
                    <a:lnTo>
                      <a:pt x="42" y="270"/>
                    </a:lnTo>
                    <a:lnTo>
                      <a:pt x="58" y="272"/>
                    </a:lnTo>
                    <a:lnTo>
                      <a:pt x="58" y="272"/>
                    </a:lnTo>
                    <a:lnTo>
                      <a:pt x="76" y="244"/>
                    </a:lnTo>
                    <a:lnTo>
                      <a:pt x="92" y="216"/>
                    </a:lnTo>
                    <a:lnTo>
                      <a:pt x="108" y="186"/>
                    </a:lnTo>
                    <a:lnTo>
                      <a:pt x="122" y="154"/>
                    </a:lnTo>
                    <a:lnTo>
                      <a:pt x="134" y="120"/>
                    </a:lnTo>
                    <a:lnTo>
                      <a:pt x="144" y="86"/>
                    </a:lnTo>
                    <a:lnTo>
                      <a:pt x="154" y="50"/>
                    </a:lnTo>
                    <a:lnTo>
                      <a:pt x="162" y="12"/>
                    </a:lnTo>
                    <a:lnTo>
                      <a:pt x="162" y="12"/>
                    </a:lnTo>
                    <a:lnTo>
                      <a:pt x="140" y="4"/>
                    </a:lnTo>
                    <a:lnTo>
                      <a:pt x="116" y="0"/>
                    </a:lnTo>
                    <a:lnTo>
                      <a:pt x="90" y="2"/>
                    </a:lnTo>
                    <a:lnTo>
                      <a:pt x="64" y="8"/>
                    </a:lnTo>
                    <a:lnTo>
                      <a:pt x="64" y="8"/>
                    </a:lnTo>
                    <a:lnTo>
                      <a:pt x="62" y="40"/>
                    </a:lnTo>
                    <a:lnTo>
                      <a:pt x="56" y="80"/>
                    </a:lnTo>
                    <a:lnTo>
                      <a:pt x="46" y="122"/>
                    </a:lnTo>
                    <a:lnTo>
                      <a:pt x="32" y="170"/>
                    </a:lnTo>
                    <a:lnTo>
                      <a:pt x="32" y="170"/>
                    </a:lnTo>
                    <a:lnTo>
                      <a:pt x="18" y="204"/>
                    </a:lnTo>
                    <a:lnTo>
                      <a:pt x="0" y="234"/>
                    </a:lnTo>
                    <a:lnTo>
                      <a:pt x="0" y="23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8" name="Freeform 16"/>
              <p:cNvSpPr>
                <a:spLocks/>
              </p:cNvSpPr>
              <p:nvPr/>
            </p:nvSpPr>
            <p:spPr bwMode="auto">
              <a:xfrm>
                <a:off x="1648" y="1418"/>
                <a:ext cx="360" cy="436"/>
              </a:xfrm>
              <a:custGeom>
                <a:avLst/>
                <a:gdLst/>
                <a:ahLst/>
                <a:cxnLst>
                  <a:cxn ang="0">
                    <a:pos x="278" y="0"/>
                  </a:cxn>
                  <a:cxn ang="0">
                    <a:pos x="278" y="0"/>
                  </a:cxn>
                  <a:cxn ang="0">
                    <a:pos x="268" y="2"/>
                  </a:cxn>
                  <a:cxn ang="0">
                    <a:pos x="268" y="2"/>
                  </a:cxn>
                  <a:cxn ang="0">
                    <a:pos x="236" y="10"/>
                  </a:cxn>
                  <a:cxn ang="0">
                    <a:pos x="204" y="20"/>
                  </a:cxn>
                  <a:cxn ang="0">
                    <a:pos x="176" y="32"/>
                  </a:cxn>
                  <a:cxn ang="0">
                    <a:pos x="150" y="46"/>
                  </a:cxn>
                  <a:cxn ang="0">
                    <a:pos x="124" y="60"/>
                  </a:cxn>
                  <a:cxn ang="0">
                    <a:pos x="102" y="76"/>
                  </a:cxn>
                  <a:cxn ang="0">
                    <a:pos x="82" y="92"/>
                  </a:cxn>
                  <a:cxn ang="0">
                    <a:pos x="62" y="112"/>
                  </a:cxn>
                  <a:cxn ang="0">
                    <a:pos x="62" y="112"/>
                  </a:cxn>
                  <a:cxn ang="0">
                    <a:pos x="46" y="132"/>
                  </a:cxn>
                  <a:cxn ang="0">
                    <a:pos x="32" y="154"/>
                  </a:cxn>
                  <a:cxn ang="0">
                    <a:pos x="22" y="176"/>
                  </a:cxn>
                  <a:cxn ang="0">
                    <a:pos x="12" y="198"/>
                  </a:cxn>
                  <a:cxn ang="0">
                    <a:pos x="6" y="224"/>
                  </a:cxn>
                  <a:cxn ang="0">
                    <a:pos x="2" y="250"/>
                  </a:cxn>
                  <a:cxn ang="0">
                    <a:pos x="0" y="276"/>
                  </a:cxn>
                  <a:cxn ang="0">
                    <a:pos x="0" y="304"/>
                  </a:cxn>
                  <a:cxn ang="0">
                    <a:pos x="0" y="304"/>
                  </a:cxn>
                  <a:cxn ang="0">
                    <a:pos x="2" y="318"/>
                  </a:cxn>
                  <a:cxn ang="0">
                    <a:pos x="70" y="330"/>
                  </a:cxn>
                  <a:cxn ang="0">
                    <a:pos x="70" y="330"/>
                  </a:cxn>
                  <a:cxn ang="0">
                    <a:pos x="74" y="296"/>
                  </a:cxn>
                  <a:cxn ang="0">
                    <a:pos x="74" y="260"/>
                  </a:cxn>
                  <a:cxn ang="0">
                    <a:pos x="74" y="260"/>
                  </a:cxn>
                  <a:cxn ang="0">
                    <a:pos x="90" y="280"/>
                  </a:cxn>
                  <a:cxn ang="0">
                    <a:pos x="104" y="300"/>
                  </a:cxn>
                  <a:cxn ang="0">
                    <a:pos x="116" y="320"/>
                  </a:cxn>
                  <a:cxn ang="0">
                    <a:pos x="126" y="340"/>
                  </a:cxn>
                  <a:cxn ang="0">
                    <a:pos x="132" y="360"/>
                  </a:cxn>
                  <a:cxn ang="0">
                    <a:pos x="138" y="380"/>
                  </a:cxn>
                  <a:cxn ang="0">
                    <a:pos x="142" y="402"/>
                  </a:cxn>
                  <a:cxn ang="0">
                    <a:pos x="144" y="422"/>
                  </a:cxn>
                  <a:cxn ang="0">
                    <a:pos x="360" y="436"/>
                  </a:cxn>
                  <a:cxn ang="0">
                    <a:pos x="360" y="436"/>
                  </a:cxn>
                  <a:cxn ang="0">
                    <a:pos x="352" y="384"/>
                  </a:cxn>
                  <a:cxn ang="0">
                    <a:pos x="338" y="332"/>
                  </a:cxn>
                  <a:cxn ang="0">
                    <a:pos x="338" y="332"/>
                  </a:cxn>
                  <a:cxn ang="0">
                    <a:pos x="328" y="302"/>
                  </a:cxn>
                  <a:cxn ang="0">
                    <a:pos x="318" y="274"/>
                  </a:cxn>
                  <a:cxn ang="0">
                    <a:pos x="306" y="246"/>
                  </a:cxn>
                  <a:cxn ang="0">
                    <a:pos x="292" y="220"/>
                  </a:cxn>
                  <a:cxn ang="0">
                    <a:pos x="276" y="192"/>
                  </a:cxn>
                  <a:cxn ang="0">
                    <a:pos x="258" y="168"/>
                  </a:cxn>
                  <a:cxn ang="0">
                    <a:pos x="240" y="144"/>
                  </a:cxn>
                  <a:cxn ang="0">
                    <a:pos x="220" y="120"/>
                  </a:cxn>
                  <a:cxn ang="0">
                    <a:pos x="220" y="120"/>
                  </a:cxn>
                  <a:cxn ang="0">
                    <a:pos x="240" y="102"/>
                  </a:cxn>
                  <a:cxn ang="0">
                    <a:pos x="260" y="90"/>
                  </a:cxn>
                  <a:cxn ang="0">
                    <a:pos x="280" y="80"/>
                  </a:cxn>
                  <a:cxn ang="0">
                    <a:pos x="304" y="74"/>
                  </a:cxn>
                  <a:cxn ang="0">
                    <a:pos x="278" y="0"/>
                  </a:cxn>
                  <a:cxn ang="0">
                    <a:pos x="278" y="0"/>
                  </a:cxn>
                </a:cxnLst>
                <a:rect l="0" t="0" r="r" b="b"/>
                <a:pathLst>
                  <a:path w="360" h="436">
                    <a:moveTo>
                      <a:pt x="278" y="0"/>
                    </a:moveTo>
                    <a:lnTo>
                      <a:pt x="278" y="0"/>
                    </a:lnTo>
                    <a:lnTo>
                      <a:pt x="268" y="2"/>
                    </a:lnTo>
                    <a:lnTo>
                      <a:pt x="268" y="2"/>
                    </a:lnTo>
                    <a:lnTo>
                      <a:pt x="236" y="10"/>
                    </a:lnTo>
                    <a:lnTo>
                      <a:pt x="204" y="20"/>
                    </a:lnTo>
                    <a:lnTo>
                      <a:pt x="176" y="32"/>
                    </a:lnTo>
                    <a:lnTo>
                      <a:pt x="150" y="46"/>
                    </a:lnTo>
                    <a:lnTo>
                      <a:pt x="124" y="60"/>
                    </a:lnTo>
                    <a:lnTo>
                      <a:pt x="102" y="76"/>
                    </a:lnTo>
                    <a:lnTo>
                      <a:pt x="82" y="92"/>
                    </a:lnTo>
                    <a:lnTo>
                      <a:pt x="62" y="112"/>
                    </a:lnTo>
                    <a:lnTo>
                      <a:pt x="62" y="112"/>
                    </a:lnTo>
                    <a:lnTo>
                      <a:pt x="46" y="132"/>
                    </a:lnTo>
                    <a:lnTo>
                      <a:pt x="32" y="154"/>
                    </a:lnTo>
                    <a:lnTo>
                      <a:pt x="22" y="176"/>
                    </a:lnTo>
                    <a:lnTo>
                      <a:pt x="12" y="198"/>
                    </a:lnTo>
                    <a:lnTo>
                      <a:pt x="6" y="224"/>
                    </a:lnTo>
                    <a:lnTo>
                      <a:pt x="2" y="250"/>
                    </a:lnTo>
                    <a:lnTo>
                      <a:pt x="0" y="276"/>
                    </a:lnTo>
                    <a:lnTo>
                      <a:pt x="0" y="304"/>
                    </a:lnTo>
                    <a:lnTo>
                      <a:pt x="0" y="304"/>
                    </a:lnTo>
                    <a:lnTo>
                      <a:pt x="2" y="318"/>
                    </a:lnTo>
                    <a:lnTo>
                      <a:pt x="70" y="330"/>
                    </a:lnTo>
                    <a:lnTo>
                      <a:pt x="70" y="330"/>
                    </a:lnTo>
                    <a:lnTo>
                      <a:pt x="74" y="296"/>
                    </a:lnTo>
                    <a:lnTo>
                      <a:pt x="74" y="260"/>
                    </a:lnTo>
                    <a:lnTo>
                      <a:pt x="74" y="260"/>
                    </a:lnTo>
                    <a:lnTo>
                      <a:pt x="90" y="280"/>
                    </a:lnTo>
                    <a:lnTo>
                      <a:pt x="104" y="300"/>
                    </a:lnTo>
                    <a:lnTo>
                      <a:pt x="116" y="320"/>
                    </a:lnTo>
                    <a:lnTo>
                      <a:pt x="126" y="340"/>
                    </a:lnTo>
                    <a:lnTo>
                      <a:pt x="132" y="360"/>
                    </a:lnTo>
                    <a:lnTo>
                      <a:pt x="138" y="380"/>
                    </a:lnTo>
                    <a:lnTo>
                      <a:pt x="142" y="402"/>
                    </a:lnTo>
                    <a:lnTo>
                      <a:pt x="144" y="422"/>
                    </a:lnTo>
                    <a:lnTo>
                      <a:pt x="360" y="436"/>
                    </a:lnTo>
                    <a:lnTo>
                      <a:pt x="360" y="436"/>
                    </a:lnTo>
                    <a:lnTo>
                      <a:pt x="352" y="384"/>
                    </a:lnTo>
                    <a:lnTo>
                      <a:pt x="338" y="332"/>
                    </a:lnTo>
                    <a:lnTo>
                      <a:pt x="338" y="332"/>
                    </a:lnTo>
                    <a:lnTo>
                      <a:pt x="328" y="302"/>
                    </a:lnTo>
                    <a:lnTo>
                      <a:pt x="318" y="274"/>
                    </a:lnTo>
                    <a:lnTo>
                      <a:pt x="306" y="246"/>
                    </a:lnTo>
                    <a:lnTo>
                      <a:pt x="292" y="220"/>
                    </a:lnTo>
                    <a:lnTo>
                      <a:pt x="276" y="192"/>
                    </a:lnTo>
                    <a:lnTo>
                      <a:pt x="258" y="168"/>
                    </a:lnTo>
                    <a:lnTo>
                      <a:pt x="240" y="144"/>
                    </a:lnTo>
                    <a:lnTo>
                      <a:pt x="220" y="120"/>
                    </a:lnTo>
                    <a:lnTo>
                      <a:pt x="220" y="120"/>
                    </a:lnTo>
                    <a:lnTo>
                      <a:pt x="240" y="102"/>
                    </a:lnTo>
                    <a:lnTo>
                      <a:pt x="260" y="90"/>
                    </a:lnTo>
                    <a:lnTo>
                      <a:pt x="280" y="80"/>
                    </a:lnTo>
                    <a:lnTo>
                      <a:pt x="304" y="74"/>
                    </a:lnTo>
                    <a:lnTo>
                      <a:pt x="278" y="0"/>
                    </a:lnTo>
                    <a:lnTo>
                      <a:pt x="278" y="0"/>
                    </a:lnTo>
                    <a:close/>
                  </a:path>
                </a:pathLst>
              </a:custGeom>
              <a:solidFill>
                <a:srgbClr val="21ABC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9" name="Freeform 17"/>
              <p:cNvSpPr>
                <a:spLocks/>
              </p:cNvSpPr>
              <p:nvPr/>
            </p:nvSpPr>
            <p:spPr bwMode="auto">
              <a:xfrm>
                <a:off x="1728" y="2064"/>
                <a:ext cx="118" cy="80"/>
              </a:xfrm>
              <a:custGeom>
                <a:avLst/>
                <a:gdLst/>
                <a:ahLst/>
                <a:cxnLst>
                  <a:cxn ang="0">
                    <a:pos x="62" y="0"/>
                  </a:cxn>
                  <a:cxn ang="0">
                    <a:pos x="62" y="0"/>
                  </a:cxn>
                  <a:cxn ang="0">
                    <a:pos x="60" y="10"/>
                  </a:cxn>
                  <a:cxn ang="0">
                    <a:pos x="56" y="18"/>
                  </a:cxn>
                  <a:cxn ang="0">
                    <a:pos x="50" y="26"/>
                  </a:cxn>
                  <a:cxn ang="0">
                    <a:pos x="44" y="34"/>
                  </a:cxn>
                  <a:cxn ang="0">
                    <a:pos x="34" y="40"/>
                  </a:cxn>
                  <a:cxn ang="0">
                    <a:pos x="24" y="44"/>
                  </a:cxn>
                  <a:cxn ang="0">
                    <a:pos x="14" y="48"/>
                  </a:cxn>
                  <a:cxn ang="0">
                    <a:pos x="0" y="50"/>
                  </a:cxn>
                  <a:cxn ang="0">
                    <a:pos x="0" y="50"/>
                  </a:cxn>
                  <a:cxn ang="0">
                    <a:pos x="14" y="58"/>
                  </a:cxn>
                  <a:cxn ang="0">
                    <a:pos x="28" y="66"/>
                  </a:cxn>
                  <a:cxn ang="0">
                    <a:pos x="64" y="80"/>
                  </a:cxn>
                  <a:cxn ang="0">
                    <a:pos x="64" y="80"/>
                  </a:cxn>
                  <a:cxn ang="0">
                    <a:pos x="80" y="70"/>
                  </a:cxn>
                  <a:cxn ang="0">
                    <a:pos x="94" y="58"/>
                  </a:cxn>
                  <a:cxn ang="0">
                    <a:pos x="108" y="42"/>
                  </a:cxn>
                  <a:cxn ang="0">
                    <a:pos x="118" y="24"/>
                  </a:cxn>
                  <a:cxn ang="0">
                    <a:pos x="118" y="24"/>
                  </a:cxn>
                  <a:cxn ang="0">
                    <a:pos x="102" y="20"/>
                  </a:cxn>
                  <a:cxn ang="0">
                    <a:pos x="88" y="14"/>
                  </a:cxn>
                  <a:cxn ang="0">
                    <a:pos x="74" y="8"/>
                  </a:cxn>
                  <a:cxn ang="0">
                    <a:pos x="62" y="0"/>
                  </a:cxn>
                  <a:cxn ang="0">
                    <a:pos x="62" y="0"/>
                  </a:cxn>
                </a:cxnLst>
                <a:rect l="0" t="0" r="r" b="b"/>
                <a:pathLst>
                  <a:path w="118" h="80">
                    <a:moveTo>
                      <a:pt x="62" y="0"/>
                    </a:moveTo>
                    <a:lnTo>
                      <a:pt x="62" y="0"/>
                    </a:lnTo>
                    <a:lnTo>
                      <a:pt x="60" y="10"/>
                    </a:lnTo>
                    <a:lnTo>
                      <a:pt x="56" y="18"/>
                    </a:lnTo>
                    <a:lnTo>
                      <a:pt x="50" y="26"/>
                    </a:lnTo>
                    <a:lnTo>
                      <a:pt x="44" y="34"/>
                    </a:lnTo>
                    <a:lnTo>
                      <a:pt x="34" y="40"/>
                    </a:lnTo>
                    <a:lnTo>
                      <a:pt x="24" y="44"/>
                    </a:lnTo>
                    <a:lnTo>
                      <a:pt x="14" y="48"/>
                    </a:lnTo>
                    <a:lnTo>
                      <a:pt x="0" y="50"/>
                    </a:lnTo>
                    <a:lnTo>
                      <a:pt x="0" y="50"/>
                    </a:lnTo>
                    <a:lnTo>
                      <a:pt x="14" y="58"/>
                    </a:lnTo>
                    <a:lnTo>
                      <a:pt x="28" y="66"/>
                    </a:lnTo>
                    <a:lnTo>
                      <a:pt x="64" y="80"/>
                    </a:lnTo>
                    <a:lnTo>
                      <a:pt x="64" y="80"/>
                    </a:lnTo>
                    <a:lnTo>
                      <a:pt x="80" y="70"/>
                    </a:lnTo>
                    <a:lnTo>
                      <a:pt x="94" y="58"/>
                    </a:lnTo>
                    <a:lnTo>
                      <a:pt x="108" y="42"/>
                    </a:lnTo>
                    <a:lnTo>
                      <a:pt x="118" y="24"/>
                    </a:lnTo>
                    <a:lnTo>
                      <a:pt x="118" y="24"/>
                    </a:lnTo>
                    <a:lnTo>
                      <a:pt x="102" y="20"/>
                    </a:lnTo>
                    <a:lnTo>
                      <a:pt x="88" y="14"/>
                    </a:lnTo>
                    <a:lnTo>
                      <a:pt x="74" y="8"/>
                    </a:lnTo>
                    <a:lnTo>
                      <a:pt x="62" y="0"/>
                    </a:lnTo>
                    <a:lnTo>
                      <a:pt x="62" y="0"/>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0" name="Freeform 18"/>
              <p:cNvSpPr>
                <a:spLocks/>
              </p:cNvSpPr>
              <p:nvPr/>
            </p:nvSpPr>
            <p:spPr bwMode="auto">
              <a:xfrm>
                <a:off x="1760" y="2236"/>
                <a:ext cx="144" cy="150"/>
              </a:xfrm>
              <a:custGeom>
                <a:avLst/>
                <a:gdLst/>
                <a:ahLst/>
                <a:cxnLst>
                  <a:cxn ang="0">
                    <a:pos x="144" y="38"/>
                  </a:cxn>
                  <a:cxn ang="0">
                    <a:pos x="86" y="0"/>
                  </a:cxn>
                  <a:cxn ang="0">
                    <a:pos x="86" y="0"/>
                  </a:cxn>
                  <a:cxn ang="0">
                    <a:pos x="68" y="24"/>
                  </a:cxn>
                  <a:cxn ang="0">
                    <a:pos x="48" y="46"/>
                  </a:cxn>
                  <a:cxn ang="0">
                    <a:pos x="26" y="68"/>
                  </a:cxn>
                  <a:cxn ang="0">
                    <a:pos x="0" y="88"/>
                  </a:cxn>
                  <a:cxn ang="0">
                    <a:pos x="0" y="88"/>
                  </a:cxn>
                  <a:cxn ang="0">
                    <a:pos x="8" y="106"/>
                  </a:cxn>
                  <a:cxn ang="0">
                    <a:pos x="18" y="122"/>
                  </a:cxn>
                  <a:cxn ang="0">
                    <a:pos x="30" y="136"/>
                  </a:cxn>
                  <a:cxn ang="0">
                    <a:pos x="42" y="150"/>
                  </a:cxn>
                  <a:cxn ang="0">
                    <a:pos x="42" y="150"/>
                  </a:cxn>
                  <a:cxn ang="0">
                    <a:pos x="72" y="124"/>
                  </a:cxn>
                  <a:cxn ang="0">
                    <a:pos x="98" y="98"/>
                  </a:cxn>
                  <a:cxn ang="0">
                    <a:pos x="122" y="70"/>
                  </a:cxn>
                  <a:cxn ang="0">
                    <a:pos x="144" y="38"/>
                  </a:cxn>
                  <a:cxn ang="0">
                    <a:pos x="144" y="38"/>
                  </a:cxn>
                </a:cxnLst>
                <a:rect l="0" t="0" r="r" b="b"/>
                <a:pathLst>
                  <a:path w="144" h="150">
                    <a:moveTo>
                      <a:pt x="144" y="38"/>
                    </a:moveTo>
                    <a:lnTo>
                      <a:pt x="86" y="0"/>
                    </a:lnTo>
                    <a:lnTo>
                      <a:pt x="86" y="0"/>
                    </a:lnTo>
                    <a:lnTo>
                      <a:pt x="68" y="24"/>
                    </a:lnTo>
                    <a:lnTo>
                      <a:pt x="48" y="46"/>
                    </a:lnTo>
                    <a:lnTo>
                      <a:pt x="26" y="68"/>
                    </a:lnTo>
                    <a:lnTo>
                      <a:pt x="0" y="88"/>
                    </a:lnTo>
                    <a:lnTo>
                      <a:pt x="0" y="88"/>
                    </a:lnTo>
                    <a:lnTo>
                      <a:pt x="8" y="106"/>
                    </a:lnTo>
                    <a:lnTo>
                      <a:pt x="18" y="122"/>
                    </a:lnTo>
                    <a:lnTo>
                      <a:pt x="30" y="136"/>
                    </a:lnTo>
                    <a:lnTo>
                      <a:pt x="42" y="150"/>
                    </a:lnTo>
                    <a:lnTo>
                      <a:pt x="42" y="150"/>
                    </a:lnTo>
                    <a:lnTo>
                      <a:pt x="72" y="124"/>
                    </a:lnTo>
                    <a:lnTo>
                      <a:pt x="98" y="98"/>
                    </a:lnTo>
                    <a:lnTo>
                      <a:pt x="122" y="70"/>
                    </a:lnTo>
                    <a:lnTo>
                      <a:pt x="144" y="38"/>
                    </a:lnTo>
                    <a:lnTo>
                      <a:pt x="144" y="38"/>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1" name="Freeform 19"/>
              <p:cNvSpPr>
                <a:spLocks/>
              </p:cNvSpPr>
              <p:nvPr/>
            </p:nvSpPr>
            <p:spPr bwMode="auto">
              <a:xfrm>
                <a:off x="1718" y="1510"/>
                <a:ext cx="102" cy="126"/>
              </a:xfrm>
              <a:custGeom>
                <a:avLst/>
                <a:gdLst/>
                <a:ahLst/>
                <a:cxnLst>
                  <a:cxn ang="0">
                    <a:pos x="46" y="0"/>
                  </a:cxn>
                  <a:cxn ang="0">
                    <a:pos x="0" y="56"/>
                  </a:cxn>
                  <a:cxn ang="0">
                    <a:pos x="0" y="56"/>
                  </a:cxn>
                  <a:cxn ang="0">
                    <a:pos x="6" y="76"/>
                  </a:cxn>
                  <a:cxn ang="0">
                    <a:pos x="16" y="92"/>
                  </a:cxn>
                  <a:cxn ang="0">
                    <a:pos x="26" y="106"/>
                  </a:cxn>
                  <a:cxn ang="0">
                    <a:pos x="38" y="116"/>
                  </a:cxn>
                  <a:cxn ang="0">
                    <a:pos x="38" y="116"/>
                  </a:cxn>
                  <a:cxn ang="0">
                    <a:pos x="50" y="124"/>
                  </a:cxn>
                  <a:cxn ang="0">
                    <a:pos x="62" y="126"/>
                  </a:cxn>
                  <a:cxn ang="0">
                    <a:pos x="72" y="124"/>
                  </a:cxn>
                  <a:cxn ang="0">
                    <a:pos x="84" y="118"/>
                  </a:cxn>
                  <a:cxn ang="0">
                    <a:pos x="84" y="118"/>
                  </a:cxn>
                  <a:cxn ang="0">
                    <a:pos x="94" y="104"/>
                  </a:cxn>
                  <a:cxn ang="0">
                    <a:pos x="98" y="98"/>
                  </a:cxn>
                  <a:cxn ang="0">
                    <a:pos x="100" y="90"/>
                  </a:cxn>
                  <a:cxn ang="0">
                    <a:pos x="102" y="82"/>
                  </a:cxn>
                  <a:cxn ang="0">
                    <a:pos x="102" y="74"/>
                  </a:cxn>
                  <a:cxn ang="0">
                    <a:pos x="98" y="56"/>
                  </a:cxn>
                  <a:cxn ang="0">
                    <a:pos x="98" y="56"/>
                  </a:cxn>
                  <a:cxn ang="0">
                    <a:pos x="90" y="40"/>
                  </a:cxn>
                  <a:cxn ang="0">
                    <a:pos x="78" y="24"/>
                  </a:cxn>
                  <a:cxn ang="0">
                    <a:pos x="64" y="12"/>
                  </a:cxn>
                  <a:cxn ang="0">
                    <a:pos x="46" y="0"/>
                  </a:cxn>
                  <a:cxn ang="0">
                    <a:pos x="46" y="0"/>
                  </a:cxn>
                </a:cxnLst>
                <a:rect l="0" t="0" r="r" b="b"/>
                <a:pathLst>
                  <a:path w="102" h="126">
                    <a:moveTo>
                      <a:pt x="46" y="0"/>
                    </a:moveTo>
                    <a:lnTo>
                      <a:pt x="0" y="56"/>
                    </a:lnTo>
                    <a:lnTo>
                      <a:pt x="0" y="56"/>
                    </a:lnTo>
                    <a:lnTo>
                      <a:pt x="6" y="76"/>
                    </a:lnTo>
                    <a:lnTo>
                      <a:pt x="16" y="92"/>
                    </a:lnTo>
                    <a:lnTo>
                      <a:pt x="26" y="106"/>
                    </a:lnTo>
                    <a:lnTo>
                      <a:pt x="38" y="116"/>
                    </a:lnTo>
                    <a:lnTo>
                      <a:pt x="38" y="116"/>
                    </a:lnTo>
                    <a:lnTo>
                      <a:pt x="50" y="124"/>
                    </a:lnTo>
                    <a:lnTo>
                      <a:pt x="62" y="126"/>
                    </a:lnTo>
                    <a:lnTo>
                      <a:pt x="72" y="124"/>
                    </a:lnTo>
                    <a:lnTo>
                      <a:pt x="84" y="118"/>
                    </a:lnTo>
                    <a:lnTo>
                      <a:pt x="84" y="118"/>
                    </a:lnTo>
                    <a:lnTo>
                      <a:pt x="94" y="104"/>
                    </a:lnTo>
                    <a:lnTo>
                      <a:pt x="98" y="98"/>
                    </a:lnTo>
                    <a:lnTo>
                      <a:pt x="100" y="90"/>
                    </a:lnTo>
                    <a:lnTo>
                      <a:pt x="102" y="82"/>
                    </a:lnTo>
                    <a:lnTo>
                      <a:pt x="102" y="74"/>
                    </a:lnTo>
                    <a:lnTo>
                      <a:pt x="98" y="56"/>
                    </a:lnTo>
                    <a:lnTo>
                      <a:pt x="98" y="56"/>
                    </a:lnTo>
                    <a:lnTo>
                      <a:pt x="90" y="40"/>
                    </a:lnTo>
                    <a:lnTo>
                      <a:pt x="78" y="24"/>
                    </a:lnTo>
                    <a:lnTo>
                      <a:pt x="64" y="12"/>
                    </a:lnTo>
                    <a:lnTo>
                      <a:pt x="46" y="0"/>
                    </a:lnTo>
                    <a:lnTo>
                      <a:pt x="46" y="0"/>
                    </a:lnTo>
                    <a:close/>
                  </a:path>
                </a:pathLst>
              </a:custGeom>
              <a:solidFill>
                <a:srgbClr val="E89B66"/>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2" name="Freeform 20"/>
              <p:cNvSpPr>
                <a:spLocks/>
              </p:cNvSpPr>
              <p:nvPr/>
            </p:nvSpPr>
            <p:spPr bwMode="auto">
              <a:xfrm>
                <a:off x="1566" y="1338"/>
                <a:ext cx="236" cy="320"/>
              </a:xfrm>
              <a:custGeom>
                <a:avLst/>
                <a:gdLst/>
                <a:ahLst/>
                <a:cxnLst>
                  <a:cxn ang="0">
                    <a:pos x="196" y="32"/>
                  </a:cxn>
                  <a:cxn ang="0">
                    <a:pos x="196" y="32"/>
                  </a:cxn>
                  <a:cxn ang="0">
                    <a:pos x="180" y="18"/>
                  </a:cxn>
                  <a:cxn ang="0">
                    <a:pos x="164" y="8"/>
                  </a:cxn>
                  <a:cxn ang="0">
                    <a:pos x="146" y="2"/>
                  </a:cxn>
                  <a:cxn ang="0">
                    <a:pos x="128" y="0"/>
                  </a:cxn>
                  <a:cxn ang="0">
                    <a:pos x="128" y="0"/>
                  </a:cxn>
                  <a:cxn ang="0">
                    <a:pos x="110" y="2"/>
                  </a:cxn>
                  <a:cxn ang="0">
                    <a:pos x="92" y="4"/>
                  </a:cxn>
                  <a:cxn ang="0">
                    <a:pos x="74" y="10"/>
                  </a:cxn>
                  <a:cxn ang="0">
                    <a:pos x="56" y="18"/>
                  </a:cxn>
                  <a:cxn ang="0">
                    <a:pos x="56" y="18"/>
                  </a:cxn>
                  <a:cxn ang="0">
                    <a:pos x="40" y="30"/>
                  </a:cxn>
                  <a:cxn ang="0">
                    <a:pos x="28" y="44"/>
                  </a:cxn>
                  <a:cxn ang="0">
                    <a:pos x="18" y="62"/>
                  </a:cxn>
                  <a:cxn ang="0">
                    <a:pos x="10" y="86"/>
                  </a:cxn>
                  <a:cxn ang="0">
                    <a:pos x="10" y="86"/>
                  </a:cxn>
                  <a:cxn ang="0">
                    <a:pos x="6" y="106"/>
                  </a:cxn>
                  <a:cxn ang="0">
                    <a:pos x="2" y="124"/>
                  </a:cxn>
                  <a:cxn ang="0">
                    <a:pos x="0" y="144"/>
                  </a:cxn>
                  <a:cxn ang="0">
                    <a:pos x="0" y="162"/>
                  </a:cxn>
                  <a:cxn ang="0">
                    <a:pos x="2" y="182"/>
                  </a:cxn>
                  <a:cxn ang="0">
                    <a:pos x="6" y="200"/>
                  </a:cxn>
                  <a:cxn ang="0">
                    <a:pos x="10" y="218"/>
                  </a:cxn>
                  <a:cxn ang="0">
                    <a:pos x="18" y="234"/>
                  </a:cxn>
                  <a:cxn ang="0">
                    <a:pos x="18" y="234"/>
                  </a:cxn>
                  <a:cxn ang="0">
                    <a:pos x="26" y="252"/>
                  </a:cxn>
                  <a:cxn ang="0">
                    <a:pos x="34" y="268"/>
                  </a:cxn>
                  <a:cxn ang="0">
                    <a:pos x="46" y="280"/>
                  </a:cxn>
                  <a:cxn ang="0">
                    <a:pos x="58" y="292"/>
                  </a:cxn>
                  <a:cxn ang="0">
                    <a:pos x="70" y="302"/>
                  </a:cxn>
                  <a:cxn ang="0">
                    <a:pos x="84" y="310"/>
                  </a:cxn>
                  <a:cxn ang="0">
                    <a:pos x="100" y="314"/>
                  </a:cxn>
                  <a:cxn ang="0">
                    <a:pos x="116" y="318"/>
                  </a:cxn>
                  <a:cxn ang="0">
                    <a:pos x="116" y="318"/>
                  </a:cxn>
                  <a:cxn ang="0">
                    <a:pos x="128" y="320"/>
                  </a:cxn>
                  <a:cxn ang="0">
                    <a:pos x="140" y="318"/>
                  </a:cxn>
                  <a:cxn ang="0">
                    <a:pos x="152" y="314"/>
                  </a:cxn>
                  <a:cxn ang="0">
                    <a:pos x="164" y="308"/>
                  </a:cxn>
                  <a:cxn ang="0">
                    <a:pos x="164" y="308"/>
                  </a:cxn>
                  <a:cxn ang="0">
                    <a:pos x="174" y="300"/>
                  </a:cxn>
                  <a:cxn ang="0">
                    <a:pos x="186" y="290"/>
                  </a:cxn>
                  <a:cxn ang="0">
                    <a:pos x="194" y="280"/>
                  </a:cxn>
                  <a:cxn ang="0">
                    <a:pos x="204" y="266"/>
                  </a:cxn>
                  <a:cxn ang="0">
                    <a:pos x="204" y="266"/>
                  </a:cxn>
                  <a:cxn ang="0">
                    <a:pos x="214" y="250"/>
                  </a:cxn>
                  <a:cxn ang="0">
                    <a:pos x="220" y="234"/>
                  </a:cxn>
                  <a:cxn ang="0">
                    <a:pos x="226" y="218"/>
                  </a:cxn>
                  <a:cxn ang="0">
                    <a:pos x="232" y="200"/>
                  </a:cxn>
                  <a:cxn ang="0">
                    <a:pos x="234" y="182"/>
                  </a:cxn>
                  <a:cxn ang="0">
                    <a:pos x="236" y="164"/>
                  </a:cxn>
                  <a:cxn ang="0">
                    <a:pos x="236" y="144"/>
                  </a:cxn>
                  <a:cxn ang="0">
                    <a:pos x="234" y="126"/>
                  </a:cxn>
                  <a:cxn ang="0">
                    <a:pos x="234" y="126"/>
                  </a:cxn>
                  <a:cxn ang="0">
                    <a:pos x="228" y="98"/>
                  </a:cxn>
                  <a:cxn ang="0">
                    <a:pos x="220" y="72"/>
                  </a:cxn>
                  <a:cxn ang="0">
                    <a:pos x="210" y="52"/>
                  </a:cxn>
                  <a:cxn ang="0">
                    <a:pos x="196" y="32"/>
                  </a:cxn>
                  <a:cxn ang="0">
                    <a:pos x="196" y="32"/>
                  </a:cxn>
                </a:cxnLst>
                <a:rect l="0" t="0" r="r" b="b"/>
                <a:pathLst>
                  <a:path w="236" h="320">
                    <a:moveTo>
                      <a:pt x="196" y="32"/>
                    </a:moveTo>
                    <a:lnTo>
                      <a:pt x="196" y="32"/>
                    </a:lnTo>
                    <a:lnTo>
                      <a:pt x="180" y="18"/>
                    </a:lnTo>
                    <a:lnTo>
                      <a:pt x="164" y="8"/>
                    </a:lnTo>
                    <a:lnTo>
                      <a:pt x="146" y="2"/>
                    </a:lnTo>
                    <a:lnTo>
                      <a:pt x="128" y="0"/>
                    </a:lnTo>
                    <a:lnTo>
                      <a:pt x="128" y="0"/>
                    </a:lnTo>
                    <a:lnTo>
                      <a:pt x="110" y="2"/>
                    </a:lnTo>
                    <a:lnTo>
                      <a:pt x="92" y="4"/>
                    </a:lnTo>
                    <a:lnTo>
                      <a:pt x="74" y="10"/>
                    </a:lnTo>
                    <a:lnTo>
                      <a:pt x="56" y="18"/>
                    </a:lnTo>
                    <a:lnTo>
                      <a:pt x="56" y="18"/>
                    </a:lnTo>
                    <a:lnTo>
                      <a:pt x="40" y="30"/>
                    </a:lnTo>
                    <a:lnTo>
                      <a:pt x="28" y="44"/>
                    </a:lnTo>
                    <a:lnTo>
                      <a:pt x="18" y="62"/>
                    </a:lnTo>
                    <a:lnTo>
                      <a:pt x="10" y="86"/>
                    </a:lnTo>
                    <a:lnTo>
                      <a:pt x="10" y="86"/>
                    </a:lnTo>
                    <a:lnTo>
                      <a:pt x="6" y="106"/>
                    </a:lnTo>
                    <a:lnTo>
                      <a:pt x="2" y="124"/>
                    </a:lnTo>
                    <a:lnTo>
                      <a:pt x="0" y="144"/>
                    </a:lnTo>
                    <a:lnTo>
                      <a:pt x="0" y="162"/>
                    </a:lnTo>
                    <a:lnTo>
                      <a:pt x="2" y="182"/>
                    </a:lnTo>
                    <a:lnTo>
                      <a:pt x="6" y="200"/>
                    </a:lnTo>
                    <a:lnTo>
                      <a:pt x="10" y="218"/>
                    </a:lnTo>
                    <a:lnTo>
                      <a:pt x="18" y="234"/>
                    </a:lnTo>
                    <a:lnTo>
                      <a:pt x="18" y="234"/>
                    </a:lnTo>
                    <a:lnTo>
                      <a:pt x="26" y="252"/>
                    </a:lnTo>
                    <a:lnTo>
                      <a:pt x="34" y="268"/>
                    </a:lnTo>
                    <a:lnTo>
                      <a:pt x="46" y="280"/>
                    </a:lnTo>
                    <a:lnTo>
                      <a:pt x="58" y="292"/>
                    </a:lnTo>
                    <a:lnTo>
                      <a:pt x="70" y="302"/>
                    </a:lnTo>
                    <a:lnTo>
                      <a:pt x="84" y="310"/>
                    </a:lnTo>
                    <a:lnTo>
                      <a:pt x="100" y="314"/>
                    </a:lnTo>
                    <a:lnTo>
                      <a:pt x="116" y="318"/>
                    </a:lnTo>
                    <a:lnTo>
                      <a:pt x="116" y="318"/>
                    </a:lnTo>
                    <a:lnTo>
                      <a:pt x="128" y="320"/>
                    </a:lnTo>
                    <a:lnTo>
                      <a:pt x="140" y="318"/>
                    </a:lnTo>
                    <a:lnTo>
                      <a:pt x="152" y="314"/>
                    </a:lnTo>
                    <a:lnTo>
                      <a:pt x="164" y="308"/>
                    </a:lnTo>
                    <a:lnTo>
                      <a:pt x="164" y="308"/>
                    </a:lnTo>
                    <a:lnTo>
                      <a:pt x="174" y="300"/>
                    </a:lnTo>
                    <a:lnTo>
                      <a:pt x="186" y="290"/>
                    </a:lnTo>
                    <a:lnTo>
                      <a:pt x="194" y="280"/>
                    </a:lnTo>
                    <a:lnTo>
                      <a:pt x="204" y="266"/>
                    </a:lnTo>
                    <a:lnTo>
                      <a:pt x="204" y="266"/>
                    </a:lnTo>
                    <a:lnTo>
                      <a:pt x="214" y="250"/>
                    </a:lnTo>
                    <a:lnTo>
                      <a:pt x="220" y="234"/>
                    </a:lnTo>
                    <a:lnTo>
                      <a:pt x="226" y="218"/>
                    </a:lnTo>
                    <a:lnTo>
                      <a:pt x="232" y="200"/>
                    </a:lnTo>
                    <a:lnTo>
                      <a:pt x="234" y="182"/>
                    </a:lnTo>
                    <a:lnTo>
                      <a:pt x="236" y="164"/>
                    </a:lnTo>
                    <a:lnTo>
                      <a:pt x="236" y="144"/>
                    </a:lnTo>
                    <a:lnTo>
                      <a:pt x="234" y="126"/>
                    </a:lnTo>
                    <a:lnTo>
                      <a:pt x="234" y="126"/>
                    </a:lnTo>
                    <a:lnTo>
                      <a:pt x="228" y="98"/>
                    </a:lnTo>
                    <a:lnTo>
                      <a:pt x="220" y="72"/>
                    </a:lnTo>
                    <a:lnTo>
                      <a:pt x="210" y="52"/>
                    </a:lnTo>
                    <a:lnTo>
                      <a:pt x="196" y="32"/>
                    </a:lnTo>
                    <a:lnTo>
                      <a:pt x="196" y="32"/>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3" name="Freeform 21"/>
              <p:cNvSpPr>
                <a:spLocks/>
              </p:cNvSpPr>
              <p:nvPr/>
            </p:nvSpPr>
            <p:spPr bwMode="auto">
              <a:xfrm>
                <a:off x="1354" y="1998"/>
                <a:ext cx="298" cy="302"/>
              </a:xfrm>
              <a:custGeom>
                <a:avLst/>
                <a:gdLst/>
                <a:ahLst/>
                <a:cxnLst>
                  <a:cxn ang="0">
                    <a:pos x="256" y="36"/>
                  </a:cxn>
                  <a:cxn ang="0">
                    <a:pos x="216" y="12"/>
                  </a:cxn>
                  <a:cxn ang="0">
                    <a:pos x="200" y="6"/>
                  </a:cxn>
                  <a:cxn ang="0">
                    <a:pos x="166" y="0"/>
                  </a:cxn>
                  <a:cxn ang="0">
                    <a:pos x="148" y="0"/>
                  </a:cxn>
                  <a:cxn ang="0">
                    <a:pos x="118" y="2"/>
                  </a:cxn>
                  <a:cxn ang="0">
                    <a:pos x="92" y="10"/>
                  </a:cxn>
                  <a:cxn ang="0">
                    <a:pos x="66" y="24"/>
                  </a:cxn>
                  <a:cxn ang="0">
                    <a:pos x="44" y="44"/>
                  </a:cxn>
                  <a:cxn ang="0">
                    <a:pos x="30" y="58"/>
                  </a:cxn>
                  <a:cxn ang="0">
                    <a:pos x="12" y="88"/>
                  </a:cxn>
                  <a:cxn ang="0">
                    <a:pos x="6" y="104"/>
                  </a:cxn>
                  <a:cxn ang="0">
                    <a:pos x="0" y="148"/>
                  </a:cxn>
                  <a:cxn ang="0">
                    <a:pos x="0" y="164"/>
                  </a:cxn>
                  <a:cxn ang="0">
                    <a:pos x="6" y="192"/>
                  </a:cxn>
                  <a:cxn ang="0">
                    <a:pos x="12" y="206"/>
                  </a:cxn>
                  <a:cxn ang="0">
                    <a:pos x="24" y="230"/>
                  </a:cxn>
                  <a:cxn ang="0">
                    <a:pos x="44" y="252"/>
                  </a:cxn>
                  <a:cxn ang="0">
                    <a:pos x="54" y="262"/>
                  </a:cxn>
                  <a:cxn ang="0">
                    <a:pos x="78" y="280"/>
                  </a:cxn>
                  <a:cxn ang="0">
                    <a:pos x="104" y="292"/>
                  </a:cxn>
                  <a:cxn ang="0">
                    <a:pos x="134" y="300"/>
                  </a:cxn>
                  <a:cxn ang="0">
                    <a:pos x="148" y="302"/>
                  </a:cxn>
                  <a:cxn ang="0">
                    <a:pos x="180" y="300"/>
                  </a:cxn>
                  <a:cxn ang="0">
                    <a:pos x="200" y="296"/>
                  </a:cxn>
                  <a:cxn ang="0">
                    <a:pos x="236" y="276"/>
                  </a:cxn>
                  <a:cxn ang="0">
                    <a:pos x="254" y="260"/>
                  </a:cxn>
                  <a:cxn ang="0">
                    <a:pos x="272" y="234"/>
                  </a:cxn>
                  <a:cxn ang="0">
                    <a:pos x="282" y="214"/>
                  </a:cxn>
                  <a:cxn ang="0">
                    <a:pos x="296" y="168"/>
                  </a:cxn>
                  <a:cxn ang="0">
                    <a:pos x="298" y="142"/>
                  </a:cxn>
                  <a:cxn ang="0">
                    <a:pos x="292" y="90"/>
                  </a:cxn>
                  <a:cxn ang="0">
                    <a:pos x="286" y="74"/>
                  </a:cxn>
                  <a:cxn ang="0">
                    <a:pos x="268" y="46"/>
                  </a:cxn>
                  <a:cxn ang="0">
                    <a:pos x="256" y="36"/>
                  </a:cxn>
                </a:cxnLst>
                <a:rect l="0" t="0" r="r" b="b"/>
                <a:pathLst>
                  <a:path w="298" h="302">
                    <a:moveTo>
                      <a:pt x="256" y="36"/>
                    </a:moveTo>
                    <a:lnTo>
                      <a:pt x="256" y="36"/>
                    </a:lnTo>
                    <a:lnTo>
                      <a:pt x="236" y="22"/>
                    </a:lnTo>
                    <a:lnTo>
                      <a:pt x="216" y="12"/>
                    </a:lnTo>
                    <a:lnTo>
                      <a:pt x="216" y="12"/>
                    </a:lnTo>
                    <a:lnTo>
                      <a:pt x="200" y="6"/>
                    </a:lnTo>
                    <a:lnTo>
                      <a:pt x="184" y="2"/>
                    </a:lnTo>
                    <a:lnTo>
                      <a:pt x="166" y="0"/>
                    </a:lnTo>
                    <a:lnTo>
                      <a:pt x="148" y="0"/>
                    </a:lnTo>
                    <a:lnTo>
                      <a:pt x="148" y="0"/>
                    </a:lnTo>
                    <a:lnTo>
                      <a:pt x="134" y="0"/>
                    </a:lnTo>
                    <a:lnTo>
                      <a:pt x="118" y="2"/>
                    </a:lnTo>
                    <a:lnTo>
                      <a:pt x="104" y="6"/>
                    </a:lnTo>
                    <a:lnTo>
                      <a:pt x="92" y="10"/>
                    </a:lnTo>
                    <a:lnTo>
                      <a:pt x="78" y="16"/>
                    </a:lnTo>
                    <a:lnTo>
                      <a:pt x="66" y="24"/>
                    </a:lnTo>
                    <a:lnTo>
                      <a:pt x="54" y="34"/>
                    </a:lnTo>
                    <a:lnTo>
                      <a:pt x="44" y="44"/>
                    </a:lnTo>
                    <a:lnTo>
                      <a:pt x="44" y="44"/>
                    </a:lnTo>
                    <a:lnTo>
                      <a:pt x="30" y="58"/>
                    </a:lnTo>
                    <a:lnTo>
                      <a:pt x="20" y="72"/>
                    </a:lnTo>
                    <a:lnTo>
                      <a:pt x="12" y="88"/>
                    </a:lnTo>
                    <a:lnTo>
                      <a:pt x="6" y="104"/>
                    </a:lnTo>
                    <a:lnTo>
                      <a:pt x="6" y="104"/>
                    </a:lnTo>
                    <a:lnTo>
                      <a:pt x="2" y="126"/>
                    </a:lnTo>
                    <a:lnTo>
                      <a:pt x="0" y="148"/>
                    </a:lnTo>
                    <a:lnTo>
                      <a:pt x="0" y="148"/>
                    </a:lnTo>
                    <a:lnTo>
                      <a:pt x="0" y="164"/>
                    </a:lnTo>
                    <a:lnTo>
                      <a:pt x="2" y="178"/>
                    </a:lnTo>
                    <a:lnTo>
                      <a:pt x="6" y="192"/>
                    </a:lnTo>
                    <a:lnTo>
                      <a:pt x="12" y="206"/>
                    </a:lnTo>
                    <a:lnTo>
                      <a:pt x="12" y="206"/>
                    </a:lnTo>
                    <a:lnTo>
                      <a:pt x="18" y="218"/>
                    </a:lnTo>
                    <a:lnTo>
                      <a:pt x="24" y="230"/>
                    </a:lnTo>
                    <a:lnTo>
                      <a:pt x="34" y="242"/>
                    </a:lnTo>
                    <a:lnTo>
                      <a:pt x="44" y="252"/>
                    </a:lnTo>
                    <a:lnTo>
                      <a:pt x="44" y="252"/>
                    </a:lnTo>
                    <a:lnTo>
                      <a:pt x="54" y="262"/>
                    </a:lnTo>
                    <a:lnTo>
                      <a:pt x="66" y="272"/>
                    </a:lnTo>
                    <a:lnTo>
                      <a:pt x="78" y="280"/>
                    </a:lnTo>
                    <a:lnTo>
                      <a:pt x="92" y="286"/>
                    </a:lnTo>
                    <a:lnTo>
                      <a:pt x="104" y="292"/>
                    </a:lnTo>
                    <a:lnTo>
                      <a:pt x="118" y="296"/>
                    </a:lnTo>
                    <a:lnTo>
                      <a:pt x="134" y="300"/>
                    </a:lnTo>
                    <a:lnTo>
                      <a:pt x="148" y="302"/>
                    </a:lnTo>
                    <a:lnTo>
                      <a:pt x="148" y="302"/>
                    </a:lnTo>
                    <a:lnTo>
                      <a:pt x="164" y="302"/>
                    </a:lnTo>
                    <a:lnTo>
                      <a:pt x="180" y="300"/>
                    </a:lnTo>
                    <a:lnTo>
                      <a:pt x="180" y="300"/>
                    </a:lnTo>
                    <a:lnTo>
                      <a:pt x="200" y="296"/>
                    </a:lnTo>
                    <a:lnTo>
                      <a:pt x="218" y="288"/>
                    </a:lnTo>
                    <a:lnTo>
                      <a:pt x="236" y="276"/>
                    </a:lnTo>
                    <a:lnTo>
                      <a:pt x="254" y="260"/>
                    </a:lnTo>
                    <a:lnTo>
                      <a:pt x="254" y="260"/>
                    </a:lnTo>
                    <a:lnTo>
                      <a:pt x="264" y="248"/>
                    </a:lnTo>
                    <a:lnTo>
                      <a:pt x="272" y="234"/>
                    </a:lnTo>
                    <a:lnTo>
                      <a:pt x="272" y="234"/>
                    </a:lnTo>
                    <a:lnTo>
                      <a:pt x="282" y="214"/>
                    </a:lnTo>
                    <a:lnTo>
                      <a:pt x="290" y="192"/>
                    </a:lnTo>
                    <a:lnTo>
                      <a:pt x="296" y="168"/>
                    </a:lnTo>
                    <a:lnTo>
                      <a:pt x="298" y="142"/>
                    </a:lnTo>
                    <a:lnTo>
                      <a:pt x="298" y="142"/>
                    </a:lnTo>
                    <a:lnTo>
                      <a:pt x="298" y="114"/>
                    </a:lnTo>
                    <a:lnTo>
                      <a:pt x="292" y="90"/>
                    </a:lnTo>
                    <a:lnTo>
                      <a:pt x="292" y="90"/>
                    </a:lnTo>
                    <a:lnTo>
                      <a:pt x="286" y="74"/>
                    </a:lnTo>
                    <a:lnTo>
                      <a:pt x="278" y="60"/>
                    </a:lnTo>
                    <a:lnTo>
                      <a:pt x="268" y="46"/>
                    </a:lnTo>
                    <a:lnTo>
                      <a:pt x="256" y="36"/>
                    </a:lnTo>
                    <a:lnTo>
                      <a:pt x="256" y="36"/>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4" name="Freeform 22"/>
              <p:cNvSpPr>
                <a:spLocks/>
              </p:cNvSpPr>
              <p:nvPr/>
            </p:nvSpPr>
            <p:spPr bwMode="auto">
              <a:xfrm>
                <a:off x="1526" y="2010"/>
                <a:ext cx="120" cy="114"/>
              </a:xfrm>
              <a:custGeom>
                <a:avLst/>
                <a:gdLst/>
                <a:ahLst/>
                <a:cxnLst>
                  <a:cxn ang="0">
                    <a:pos x="84" y="24"/>
                  </a:cxn>
                  <a:cxn ang="0">
                    <a:pos x="84" y="24"/>
                  </a:cxn>
                  <a:cxn ang="0">
                    <a:pos x="64" y="10"/>
                  </a:cxn>
                  <a:cxn ang="0">
                    <a:pos x="44" y="0"/>
                  </a:cxn>
                  <a:cxn ang="0">
                    <a:pos x="0" y="38"/>
                  </a:cxn>
                  <a:cxn ang="0">
                    <a:pos x="18" y="104"/>
                  </a:cxn>
                  <a:cxn ang="0">
                    <a:pos x="86" y="114"/>
                  </a:cxn>
                  <a:cxn ang="0">
                    <a:pos x="120" y="78"/>
                  </a:cxn>
                  <a:cxn ang="0">
                    <a:pos x="120" y="78"/>
                  </a:cxn>
                  <a:cxn ang="0">
                    <a:pos x="114" y="62"/>
                  </a:cxn>
                  <a:cxn ang="0">
                    <a:pos x="106" y="48"/>
                  </a:cxn>
                  <a:cxn ang="0">
                    <a:pos x="96" y="34"/>
                  </a:cxn>
                  <a:cxn ang="0">
                    <a:pos x="84" y="24"/>
                  </a:cxn>
                  <a:cxn ang="0">
                    <a:pos x="84" y="24"/>
                  </a:cxn>
                </a:cxnLst>
                <a:rect l="0" t="0" r="r" b="b"/>
                <a:pathLst>
                  <a:path w="120" h="114">
                    <a:moveTo>
                      <a:pt x="84" y="24"/>
                    </a:moveTo>
                    <a:lnTo>
                      <a:pt x="84" y="24"/>
                    </a:lnTo>
                    <a:lnTo>
                      <a:pt x="64" y="10"/>
                    </a:lnTo>
                    <a:lnTo>
                      <a:pt x="44" y="0"/>
                    </a:lnTo>
                    <a:lnTo>
                      <a:pt x="0" y="38"/>
                    </a:lnTo>
                    <a:lnTo>
                      <a:pt x="18" y="104"/>
                    </a:lnTo>
                    <a:lnTo>
                      <a:pt x="86" y="114"/>
                    </a:lnTo>
                    <a:lnTo>
                      <a:pt x="120" y="78"/>
                    </a:lnTo>
                    <a:lnTo>
                      <a:pt x="120" y="78"/>
                    </a:lnTo>
                    <a:lnTo>
                      <a:pt x="114" y="62"/>
                    </a:lnTo>
                    <a:lnTo>
                      <a:pt x="106" y="48"/>
                    </a:lnTo>
                    <a:lnTo>
                      <a:pt x="96" y="34"/>
                    </a:lnTo>
                    <a:lnTo>
                      <a:pt x="84" y="24"/>
                    </a:lnTo>
                    <a:lnTo>
                      <a:pt x="84" y="24"/>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5" name="Freeform 23"/>
              <p:cNvSpPr>
                <a:spLocks/>
              </p:cNvSpPr>
              <p:nvPr/>
            </p:nvSpPr>
            <p:spPr bwMode="auto">
              <a:xfrm>
                <a:off x="1354" y="2098"/>
                <a:ext cx="96" cy="106"/>
              </a:xfrm>
              <a:custGeom>
                <a:avLst/>
                <a:gdLst/>
                <a:ahLst/>
                <a:cxnLst>
                  <a:cxn ang="0">
                    <a:pos x="96" y="58"/>
                  </a:cxn>
                  <a:cxn ang="0">
                    <a:pos x="70" y="0"/>
                  </a:cxn>
                  <a:cxn ang="0">
                    <a:pos x="6" y="4"/>
                  </a:cxn>
                  <a:cxn ang="0">
                    <a:pos x="6" y="4"/>
                  </a:cxn>
                  <a:cxn ang="0">
                    <a:pos x="2" y="26"/>
                  </a:cxn>
                  <a:cxn ang="0">
                    <a:pos x="0" y="48"/>
                  </a:cxn>
                  <a:cxn ang="0">
                    <a:pos x="0" y="48"/>
                  </a:cxn>
                  <a:cxn ang="0">
                    <a:pos x="0" y="64"/>
                  </a:cxn>
                  <a:cxn ang="0">
                    <a:pos x="2" y="78"/>
                  </a:cxn>
                  <a:cxn ang="0">
                    <a:pos x="6" y="92"/>
                  </a:cxn>
                  <a:cxn ang="0">
                    <a:pos x="12" y="106"/>
                  </a:cxn>
                  <a:cxn ang="0">
                    <a:pos x="72" y="106"/>
                  </a:cxn>
                  <a:cxn ang="0">
                    <a:pos x="96" y="58"/>
                  </a:cxn>
                  <a:cxn ang="0">
                    <a:pos x="96" y="58"/>
                  </a:cxn>
                </a:cxnLst>
                <a:rect l="0" t="0" r="r" b="b"/>
                <a:pathLst>
                  <a:path w="96" h="106">
                    <a:moveTo>
                      <a:pt x="96" y="58"/>
                    </a:moveTo>
                    <a:lnTo>
                      <a:pt x="70" y="0"/>
                    </a:lnTo>
                    <a:lnTo>
                      <a:pt x="6" y="4"/>
                    </a:lnTo>
                    <a:lnTo>
                      <a:pt x="6" y="4"/>
                    </a:lnTo>
                    <a:lnTo>
                      <a:pt x="2" y="26"/>
                    </a:lnTo>
                    <a:lnTo>
                      <a:pt x="0" y="48"/>
                    </a:lnTo>
                    <a:lnTo>
                      <a:pt x="0" y="48"/>
                    </a:lnTo>
                    <a:lnTo>
                      <a:pt x="0" y="64"/>
                    </a:lnTo>
                    <a:lnTo>
                      <a:pt x="2" y="78"/>
                    </a:lnTo>
                    <a:lnTo>
                      <a:pt x="6" y="92"/>
                    </a:lnTo>
                    <a:lnTo>
                      <a:pt x="12" y="106"/>
                    </a:lnTo>
                    <a:lnTo>
                      <a:pt x="72" y="106"/>
                    </a:lnTo>
                    <a:lnTo>
                      <a:pt x="96" y="58"/>
                    </a:lnTo>
                    <a:lnTo>
                      <a:pt x="96"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6" name="Freeform 24"/>
              <p:cNvSpPr>
                <a:spLocks/>
              </p:cNvSpPr>
              <p:nvPr/>
            </p:nvSpPr>
            <p:spPr bwMode="auto">
              <a:xfrm>
                <a:off x="1502" y="2200"/>
                <a:ext cx="124" cy="98"/>
              </a:xfrm>
              <a:custGeom>
                <a:avLst/>
                <a:gdLst/>
                <a:ahLst/>
                <a:cxnLst>
                  <a:cxn ang="0">
                    <a:pos x="0" y="58"/>
                  </a:cxn>
                  <a:cxn ang="0">
                    <a:pos x="32" y="98"/>
                  </a:cxn>
                  <a:cxn ang="0">
                    <a:pos x="32" y="98"/>
                  </a:cxn>
                  <a:cxn ang="0">
                    <a:pos x="52" y="94"/>
                  </a:cxn>
                  <a:cxn ang="0">
                    <a:pos x="70" y="86"/>
                  </a:cxn>
                  <a:cxn ang="0">
                    <a:pos x="88" y="74"/>
                  </a:cxn>
                  <a:cxn ang="0">
                    <a:pos x="106" y="58"/>
                  </a:cxn>
                  <a:cxn ang="0">
                    <a:pos x="106" y="58"/>
                  </a:cxn>
                  <a:cxn ang="0">
                    <a:pos x="116" y="46"/>
                  </a:cxn>
                  <a:cxn ang="0">
                    <a:pos x="124" y="32"/>
                  </a:cxn>
                  <a:cxn ang="0">
                    <a:pos x="98" y="0"/>
                  </a:cxn>
                  <a:cxn ang="0">
                    <a:pos x="22" y="0"/>
                  </a:cxn>
                  <a:cxn ang="0">
                    <a:pos x="0" y="58"/>
                  </a:cxn>
                  <a:cxn ang="0">
                    <a:pos x="0" y="58"/>
                  </a:cxn>
                </a:cxnLst>
                <a:rect l="0" t="0" r="r" b="b"/>
                <a:pathLst>
                  <a:path w="124" h="98">
                    <a:moveTo>
                      <a:pt x="0" y="58"/>
                    </a:moveTo>
                    <a:lnTo>
                      <a:pt x="32" y="98"/>
                    </a:lnTo>
                    <a:lnTo>
                      <a:pt x="32" y="98"/>
                    </a:lnTo>
                    <a:lnTo>
                      <a:pt x="52" y="94"/>
                    </a:lnTo>
                    <a:lnTo>
                      <a:pt x="70" y="86"/>
                    </a:lnTo>
                    <a:lnTo>
                      <a:pt x="88" y="74"/>
                    </a:lnTo>
                    <a:lnTo>
                      <a:pt x="106" y="58"/>
                    </a:lnTo>
                    <a:lnTo>
                      <a:pt x="106" y="58"/>
                    </a:lnTo>
                    <a:lnTo>
                      <a:pt x="116" y="46"/>
                    </a:lnTo>
                    <a:lnTo>
                      <a:pt x="124" y="32"/>
                    </a:lnTo>
                    <a:lnTo>
                      <a:pt x="98" y="0"/>
                    </a:lnTo>
                    <a:lnTo>
                      <a:pt x="22" y="0"/>
                    </a:lnTo>
                    <a:lnTo>
                      <a:pt x="0" y="58"/>
                    </a:lnTo>
                    <a:lnTo>
                      <a:pt x="0"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7" name="Freeform 25"/>
              <p:cNvSpPr>
                <a:spLocks/>
              </p:cNvSpPr>
              <p:nvPr/>
            </p:nvSpPr>
            <p:spPr bwMode="auto">
              <a:xfrm>
                <a:off x="1530" y="1832"/>
                <a:ext cx="50" cy="76"/>
              </a:xfrm>
              <a:custGeom>
                <a:avLst/>
                <a:gdLst/>
                <a:ahLst/>
                <a:cxnLst>
                  <a:cxn ang="0">
                    <a:pos x="36" y="70"/>
                  </a:cxn>
                  <a:cxn ang="0">
                    <a:pos x="36" y="70"/>
                  </a:cxn>
                  <a:cxn ang="0">
                    <a:pos x="30" y="70"/>
                  </a:cxn>
                  <a:cxn ang="0">
                    <a:pos x="24" y="64"/>
                  </a:cxn>
                  <a:cxn ang="0">
                    <a:pos x="16" y="58"/>
                  </a:cxn>
                  <a:cxn ang="0">
                    <a:pos x="10" y="48"/>
                  </a:cxn>
                  <a:cxn ang="0">
                    <a:pos x="10" y="48"/>
                  </a:cxn>
                  <a:cxn ang="0">
                    <a:pos x="8" y="42"/>
                  </a:cxn>
                  <a:cxn ang="0">
                    <a:pos x="8" y="36"/>
                  </a:cxn>
                  <a:cxn ang="0">
                    <a:pos x="8" y="28"/>
                  </a:cxn>
                  <a:cxn ang="0">
                    <a:pos x="12" y="22"/>
                  </a:cxn>
                  <a:cxn ang="0">
                    <a:pos x="12" y="22"/>
                  </a:cxn>
                  <a:cxn ang="0">
                    <a:pos x="16" y="14"/>
                  </a:cxn>
                  <a:cxn ang="0">
                    <a:pos x="24" y="8"/>
                  </a:cxn>
                  <a:cxn ang="0">
                    <a:pos x="32" y="4"/>
                  </a:cxn>
                  <a:cxn ang="0">
                    <a:pos x="42" y="0"/>
                  </a:cxn>
                  <a:cxn ang="0">
                    <a:pos x="42" y="0"/>
                  </a:cxn>
                  <a:cxn ang="0">
                    <a:pos x="30" y="2"/>
                  </a:cxn>
                  <a:cxn ang="0">
                    <a:pos x="20" y="6"/>
                  </a:cxn>
                  <a:cxn ang="0">
                    <a:pos x="12" y="10"/>
                  </a:cxn>
                  <a:cxn ang="0">
                    <a:pos x="6" y="18"/>
                  </a:cxn>
                  <a:cxn ang="0">
                    <a:pos x="6" y="18"/>
                  </a:cxn>
                  <a:cxn ang="0">
                    <a:pos x="2" y="24"/>
                  </a:cxn>
                  <a:cxn ang="0">
                    <a:pos x="0" y="32"/>
                  </a:cxn>
                  <a:cxn ang="0">
                    <a:pos x="0" y="42"/>
                  </a:cxn>
                  <a:cxn ang="0">
                    <a:pos x="4" y="50"/>
                  </a:cxn>
                  <a:cxn ang="0">
                    <a:pos x="4" y="50"/>
                  </a:cxn>
                  <a:cxn ang="0">
                    <a:pos x="12" y="62"/>
                  </a:cxn>
                  <a:cxn ang="0">
                    <a:pos x="20" y="70"/>
                  </a:cxn>
                  <a:cxn ang="0">
                    <a:pos x="28" y="76"/>
                  </a:cxn>
                  <a:cxn ang="0">
                    <a:pos x="36" y="76"/>
                  </a:cxn>
                  <a:cxn ang="0">
                    <a:pos x="36" y="76"/>
                  </a:cxn>
                  <a:cxn ang="0">
                    <a:pos x="44" y="74"/>
                  </a:cxn>
                  <a:cxn ang="0">
                    <a:pos x="48" y="70"/>
                  </a:cxn>
                  <a:cxn ang="0">
                    <a:pos x="48" y="70"/>
                  </a:cxn>
                  <a:cxn ang="0">
                    <a:pos x="50" y="60"/>
                  </a:cxn>
                  <a:cxn ang="0">
                    <a:pos x="48" y="50"/>
                  </a:cxn>
                  <a:cxn ang="0">
                    <a:pos x="48" y="50"/>
                  </a:cxn>
                  <a:cxn ang="0">
                    <a:pos x="48" y="60"/>
                  </a:cxn>
                  <a:cxn ang="0">
                    <a:pos x="46" y="66"/>
                  </a:cxn>
                  <a:cxn ang="0">
                    <a:pos x="42" y="70"/>
                  </a:cxn>
                  <a:cxn ang="0">
                    <a:pos x="36" y="70"/>
                  </a:cxn>
                  <a:cxn ang="0">
                    <a:pos x="36" y="70"/>
                  </a:cxn>
                </a:cxnLst>
                <a:rect l="0" t="0" r="r" b="b"/>
                <a:pathLst>
                  <a:path w="50" h="76">
                    <a:moveTo>
                      <a:pt x="36" y="70"/>
                    </a:moveTo>
                    <a:lnTo>
                      <a:pt x="36" y="70"/>
                    </a:lnTo>
                    <a:lnTo>
                      <a:pt x="30" y="70"/>
                    </a:lnTo>
                    <a:lnTo>
                      <a:pt x="24" y="64"/>
                    </a:lnTo>
                    <a:lnTo>
                      <a:pt x="16" y="58"/>
                    </a:lnTo>
                    <a:lnTo>
                      <a:pt x="10" y="48"/>
                    </a:lnTo>
                    <a:lnTo>
                      <a:pt x="10" y="48"/>
                    </a:lnTo>
                    <a:lnTo>
                      <a:pt x="8" y="42"/>
                    </a:lnTo>
                    <a:lnTo>
                      <a:pt x="8" y="36"/>
                    </a:lnTo>
                    <a:lnTo>
                      <a:pt x="8" y="28"/>
                    </a:lnTo>
                    <a:lnTo>
                      <a:pt x="12" y="22"/>
                    </a:lnTo>
                    <a:lnTo>
                      <a:pt x="12" y="22"/>
                    </a:lnTo>
                    <a:lnTo>
                      <a:pt x="16" y="14"/>
                    </a:lnTo>
                    <a:lnTo>
                      <a:pt x="24" y="8"/>
                    </a:lnTo>
                    <a:lnTo>
                      <a:pt x="32" y="4"/>
                    </a:lnTo>
                    <a:lnTo>
                      <a:pt x="42" y="0"/>
                    </a:lnTo>
                    <a:lnTo>
                      <a:pt x="42" y="0"/>
                    </a:lnTo>
                    <a:lnTo>
                      <a:pt x="30" y="2"/>
                    </a:lnTo>
                    <a:lnTo>
                      <a:pt x="20" y="6"/>
                    </a:lnTo>
                    <a:lnTo>
                      <a:pt x="12" y="10"/>
                    </a:lnTo>
                    <a:lnTo>
                      <a:pt x="6" y="18"/>
                    </a:lnTo>
                    <a:lnTo>
                      <a:pt x="6" y="18"/>
                    </a:lnTo>
                    <a:lnTo>
                      <a:pt x="2" y="24"/>
                    </a:lnTo>
                    <a:lnTo>
                      <a:pt x="0" y="32"/>
                    </a:lnTo>
                    <a:lnTo>
                      <a:pt x="0" y="42"/>
                    </a:lnTo>
                    <a:lnTo>
                      <a:pt x="4" y="50"/>
                    </a:lnTo>
                    <a:lnTo>
                      <a:pt x="4" y="50"/>
                    </a:lnTo>
                    <a:lnTo>
                      <a:pt x="12" y="62"/>
                    </a:lnTo>
                    <a:lnTo>
                      <a:pt x="20" y="70"/>
                    </a:lnTo>
                    <a:lnTo>
                      <a:pt x="28" y="76"/>
                    </a:lnTo>
                    <a:lnTo>
                      <a:pt x="36" y="76"/>
                    </a:lnTo>
                    <a:lnTo>
                      <a:pt x="36" y="76"/>
                    </a:lnTo>
                    <a:lnTo>
                      <a:pt x="44" y="74"/>
                    </a:lnTo>
                    <a:lnTo>
                      <a:pt x="48" y="70"/>
                    </a:lnTo>
                    <a:lnTo>
                      <a:pt x="48" y="70"/>
                    </a:lnTo>
                    <a:lnTo>
                      <a:pt x="50" y="60"/>
                    </a:lnTo>
                    <a:lnTo>
                      <a:pt x="48" y="50"/>
                    </a:lnTo>
                    <a:lnTo>
                      <a:pt x="48" y="50"/>
                    </a:lnTo>
                    <a:lnTo>
                      <a:pt x="48" y="60"/>
                    </a:lnTo>
                    <a:lnTo>
                      <a:pt x="46" y="66"/>
                    </a:lnTo>
                    <a:lnTo>
                      <a:pt x="42" y="70"/>
                    </a:lnTo>
                    <a:lnTo>
                      <a:pt x="36" y="70"/>
                    </a:lnTo>
                    <a:lnTo>
                      <a:pt x="36" y="7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8" name="Freeform 26"/>
              <p:cNvSpPr>
                <a:spLocks/>
              </p:cNvSpPr>
              <p:nvPr/>
            </p:nvSpPr>
            <p:spPr bwMode="auto">
              <a:xfrm>
                <a:off x="2080" y="1588"/>
                <a:ext cx="50" cy="44"/>
              </a:xfrm>
              <a:custGeom>
                <a:avLst/>
                <a:gdLst/>
                <a:ahLst/>
                <a:cxnLst>
                  <a:cxn ang="0">
                    <a:pos x="50" y="8"/>
                  </a:cxn>
                  <a:cxn ang="0">
                    <a:pos x="50" y="8"/>
                  </a:cxn>
                  <a:cxn ang="0">
                    <a:pos x="46" y="4"/>
                  </a:cxn>
                  <a:cxn ang="0">
                    <a:pos x="42" y="0"/>
                  </a:cxn>
                  <a:cxn ang="0">
                    <a:pos x="36" y="0"/>
                  </a:cxn>
                  <a:cxn ang="0">
                    <a:pos x="28" y="0"/>
                  </a:cxn>
                  <a:cxn ang="0">
                    <a:pos x="28" y="0"/>
                  </a:cxn>
                  <a:cxn ang="0">
                    <a:pos x="22" y="2"/>
                  </a:cxn>
                  <a:cxn ang="0">
                    <a:pos x="16" y="4"/>
                  </a:cxn>
                  <a:cxn ang="0">
                    <a:pos x="12" y="8"/>
                  </a:cxn>
                  <a:cxn ang="0">
                    <a:pos x="8" y="14"/>
                  </a:cxn>
                  <a:cxn ang="0">
                    <a:pos x="8" y="14"/>
                  </a:cxn>
                  <a:cxn ang="0">
                    <a:pos x="4" y="20"/>
                  </a:cxn>
                  <a:cxn ang="0">
                    <a:pos x="2" y="28"/>
                  </a:cxn>
                  <a:cxn ang="0">
                    <a:pos x="0" y="36"/>
                  </a:cxn>
                  <a:cxn ang="0">
                    <a:pos x="0" y="44"/>
                  </a:cxn>
                  <a:cxn ang="0">
                    <a:pos x="0" y="44"/>
                  </a:cxn>
                  <a:cxn ang="0">
                    <a:pos x="2" y="30"/>
                  </a:cxn>
                  <a:cxn ang="0">
                    <a:pos x="8" y="18"/>
                  </a:cxn>
                  <a:cxn ang="0">
                    <a:pos x="16" y="10"/>
                  </a:cxn>
                  <a:cxn ang="0">
                    <a:pos x="28" y="4"/>
                  </a:cxn>
                  <a:cxn ang="0">
                    <a:pos x="28" y="4"/>
                  </a:cxn>
                  <a:cxn ang="0">
                    <a:pos x="34" y="4"/>
                  </a:cxn>
                  <a:cxn ang="0">
                    <a:pos x="38" y="4"/>
                  </a:cxn>
                  <a:cxn ang="0">
                    <a:pos x="42" y="6"/>
                  </a:cxn>
                  <a:cxn ang="0">
                    <a:pos x="44" y="10"/>
                  </a:cxn>
                  <a:cxn ang="0">
                    <a:pos x="44" y="10"/>
                  </a:cxn>
                  <a:cxn ang="0">
                    <a:pos x="46" y="16"/>
                  </a:cxn>
                  <a:cxn ang="0">
                    <a:pos x="46" y="22"/>
                  </a:cxn>
                  <a:cxn ang="0">
                    <a:pos x="44" y="38"/>
                  </a:cxn>
                  <a:cxn ang="0">
                    <a:pos x="44" y="38"/>
                  </a:cxn>
                  <a:cxn ang="0">
                    <a:pos x="48" y="30"/>
                  </a:cxn>
                  <a:cxn ang="0">
                    <a:pos x="50" y="22"/>
                  </a:cxn>
                  <a:cxn ang="0">
                    <a:pos x="50" y="14"/>
                  </a:cxn>
                  <a:cxn ang="0">
                    <a:pos x="50" y="8"/>
                  </a:cxn>
                  <a:cxn ang="0">
                    <a:pos x="50" y="8"/>
                  </a:cxn>
                </a:cxnLst>
                <a:rect l="0" t="0" r="r" b="b"/>
                <a:pathLst>
                  <a:path w="50" h="44">
                    <a:moveTo>
                      <a:pt x="50" y="8"/>
                    </a:moveTo>
                    <a:lnTo>
                      <a:pt x="50" y="8"/>
                    </a:lnTo>
                    <a:lnTo>
                      <a:pt x="46" y="4"/>
                    </a:lnTo>
                    <a:lnTo>
                      <a:pt x="42" y="0"/>
                    </a:lnTo>
                    <a:lnTo>
                      <a:pt x="36" y="0"/>
                    </a:lnTo>
                    <a:lnTo>
                      <a:pt x="28" y="0"/>
                    </a:lnTo>
                    <a:lnTo>
                      <a:pt x="28" y="0"/>
                    </a:lnTo>
                    <a:lnTo>
                      <a:pt x="22" y="2"/>
                    </a:lnTo>
                    <a:lnTo>
                      <a:pt x="16" y="4"/>
                    </a:lnTo>
                    <a:lnTo>
                      <a:pt x="12" y="8"/>
                    </a:lnTo>
                    <a:lnTo>
                      <a:pt x="8" y="14"/>
                    </a:lnTo>
                    <a:lnTo>
                      <a:pt x="8" y="14"/>
                    </a:lnTo>
                    <a:lnTo>
                      <a:pt x="4" y="20"/>
                    </a:lnTo>
                    <a:lnTo>
                      <a:pt x="2" y="28"/>
                    </a:lnTo>
                    <a:lnTo>
                      <a:pt x="0" y="36"/>
                    </a:lnTo>
                    <a:lnTo>
                      <a:pt x="0" y="44"/>
                    </a:lnTo>
                    <a:lnTo>
                      <a:pt x="0" y="44"/>
                    </a:lnTo>
                    <a:lnTo>
                      <a:pt x="2" y="30"/>
                    </a:lnTo>
                    <a:lnTo>
                      <a:pt x="8" y="18"/>
                    </a:lnTo>
                    <a:lnTo>
                      <a:pt x="16" y="10"/>
                    </a:lnTo>
                    <a:lnTo>
                      <a:pt x="28" y="4"/>
                    </a:lnTo>
                    <a:lnTo>
                      <a:pt x="28" y="4"/>
                    </a:lnTo>
                    <a:lnTo>
                      <a:pt x="34" y="4"/>
                    </a:lnTo>
                    <a:lnTo>
                      <a:pt x="38" y="4"/>
                    </a:lnTo>
                    <a:lnTo>
                      <a:pt x="42" y="6"/>
                    </a:lnTo>
                    <a:lnTo>
                      <a:pt x="44" y="10"/>
                    </a:lnTo>
                    <a:lnTo>
                      <a:pt x="44" y="10"/>
                    </a:lnTo>
                    <a:lnTo>
                      <a:pt x="46" y="16"/>
                    </a:lnTo>
                    <a:lnTo>
                      <a:pt x="46" y="22"/>
                    </a:lnTo>
                    <a:lnTo>
                      <a:pt x="44" y="38"/>
                    </a:lnTo>
                    <a:lnTo>
                      <a:pt x="44" y="38"/>
                    </a:lnTo>
                    <a:lnTo>
                      <a:pt x="48" y="30"/>
                    </a:lnTo>
                    <a:lnTo>
                      <a:pt x="50" y="22"/>
                    </a:lnTo>
                    <a:lnTo>
                      <a:pt x="50" y="14"/>
                    </a:lnTo>
                    <a:lnTo>
                      <a:pt x="50" y="8"/>
                    </a:lnTo>
                    <a:lnTo>
                      <a:pt x="50" y="8"/>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9" name="Freeform 27"/>
              <p:cNvSpPr>
                <a:spLocks/>
              </p:cNvSpPr>
              <p:nvPr/>
            </p:nvSpPr>
            <p:spPr bwMode="auto">
              <a:xfrm>
                <a:off x="1574" y="1264"/>
                <a:ext cx="286" cy="260"/>
              </a:xfrm>
              <a:custGeom>
                <a:avLst/>
                <a:gdLst/>
                <a:ahLst/>
                <a:cxnLst>
                  <a:cxn ang="0">
                    <a:pos x="146" y="0"/>
                  </a:cxn>
                  <a:cxn ang="0">
                    <a:pos x="130" y="6"/>
                  </a:cxn>
                  <a:cxn ang="0">
                    <a:pos x="102" y="22"/>
                  </a:cxn>
                  <a:cxn ang="0">
                    <a:pos x="78" y="44"/>
                  </a:cxn>
                  <a:cxn ang="0">
                    <a:pos x="58" y="70"/>
                  </a:cxn>
                  <a:cxn ang="0">
                    <a:pos x="44" y="34"/>
                  </a:cxn>
                  <a:cxn ang="0">
                    <a:pos x="24" y="68"/>
                  </a:cxn>
                  <a:cxn ang="0">
                    <a:pos x="6" y="120"/>
                  </a:cxn>
                  <a:cxn ang="0">
                    <a:pos x="0" y="152"/>
                  </a:cxn>
                  <a:cxn ang="0">
                    <a:pos x="0" y="168"/>
                  </a:cxn>
                  <a:cxn ang="0">
                    <a:pos x="58" y="188"/>
                  </a:cxn>
                  <a:cxn ang="0">
                    <a:pos x="118" y="194"/>
                  </a:cxn>
                  <a:cxn ang="0">
                    <a:pos x="100" y="184"/>
                  </a:cxn>
                  <a:cxn ang="0">
                    <a:pos x="74" y="158"/>
                  </a:cxn>
                  <a:cxn ang="0">
                    <a:pos x="66" y="142"/>
                  </a:cxn>
                  <a:cxn ang="0">
                    <a:pos x="98" y="162"/>
                  </a:cxn>
                  <a:cxn ang="0">
                    <a:pos x="134" y="172"/>
                  </a:cxn>
                  <a:cxn ang="0">
                    <a:pos x="132" y="160"/>
                  </a:cxn>
                  <a:cxn ang="0">
                    <a:pos x="132" y="142"/>
                  </a:cxn>
                  <a:cxn ang="0">
                    <a:pos x="134" y="136"/>
                  </a:cxn>
                  <a:cxn ang="0">
                    <a:pos x="170" y="170"/>
                  </a:cxn>
                  <a:cxn ang="0">
                    <a:pos x="190" y="216"/>
                  </a:cxn>
                  <a:cxn ang="0">
                    <a:pos x="194" y="206"/>
                  </a:cxn>
                  <a:cxn ang="0">
                    <a:pos x="204" y="196"/>
                  </a:cxn>
                  <a:cxn ang="0">
                    <a:pos x="210" y="194"/>
                  </a:cxn>
                  <a:cxn ang="0">
                    <a:pos x="220" y="198"/>
                  </a:cxn>
                  <a:cxn ang="0">
                    <a:pos x="226" y="214"/>
                  </a:cxn>
                  <a:cxn ang="0">
                    <a:pos x="228" y="226"/>
                  </a:cxn>
                  <a:cxn ang="0">
                    <a:pos x="224" y="238"/>
                  </a:cxn>
                  <a:cxn ang="0">
                    <a:pos x="218" y="248"/>
                  </a:cxn>
                  <a:cxn ang="0">
                    <a:pos x="212" y="250"/>
                  </a:cxn>
                  <a:cxn ang="0">
                    <a:pos x="226" y="260"/>
                  </a:cxn>
                  <a:cxn ang="0">
                    <a:pos x="234" y="208"/>
                  </a:cxn>
                  <a:cxn ang="0">
                    <a:pos x="282" y="132"/>
                  </a:cxn>
                  <a:cxn ang="0">
                    <a:pos x="228" y="148"/>
                  </a:cxn>
                  <a:cxn ang="0">
                    <a:pos x="250" y="104"/>
                  </a:cxn>
                  <a:cxn ang="0">
                    <a:pos x="286" y="60"/>
                  </a:cxn>
                  <a:cxn ang="0">
                    <a:pos x="264" y="62"/>
                  </a:cxn>
                  <a:cxn ang="0">
                    <a:pos x="222" y="70"/>
                  </a:cxn>
                  <a:cxn ang="0">
                    <a:pos x="248" y="14"/>
                  </a:cxn>
                  <a:cxn ang="0">
                    <a:pos x="216" y="18"/>
                  </a:cxn>
                  <a:cxn ang="0">
                    <a:pos x="158" y="38"/>
                  </a:cxn>
                  <a:cxn ang="0">
                    <a:pos x="130" y="54"/>
                  </a:cxn>
                </a:cxnLst>
                <a:rect l="0" t="0" r="r" b="b"/>
                <a:pathLst>
                  <a:path w="286" h="260">
                    <a:moveTo>
                      <a:pt x="130" y="54"/>
                    </a:moveTo>
                    <a:lnTo>
                      <a:pt x="146" y="0"/>
                    </a:lnTo>
                    <a:lnTo>
                      <a:pt x="146" y="0"/>
                    </a:lnTo>
                    <a:lnTo>
                      <a:pt x="130" y="6"/>
                    </a:lnTo>
                    <a:lnTo>
                      <a:pt x="116" y="14"/>
                    </a:lnTo>
                    <a:lnTo>
                      <a:pt x="102" y="22"/>
                    </a:lnTo>
                    <a:lnTo>
                      <a:pt x="90" y="32"/>
                    </a:lnTo>
                    <a:lnTo>
                      <a:pt x="78" y="44"/>
                    </a:lnTo>
                    <a:lnTo>
                      <a:pt x="68" y="56"/>
                    </a:lnTo>
                    <a:lnTo>
                      <a:pt x="58" y="70"/>
                    </a:lnTo>
                    <a:lnTo>
                      <a:pt x="48" y="84"/>
                    </a:lnTo>
                    <a:lnTo>
                      <a:pt x="44" y="34"/>
                    </a:lnTo>
                    <a:lnTo>
                      <a:pt x="44" y="34"/>
                    </a:lnTo>
                    <a:lnTo>
                      <a:pt x="24" y="68"/>
                    </a:lnTo>
                    <a:lnTo>
                      <a:pt x="10" y="104"/>
                    </a:lnTo>
                    <a:lnTo>
                      <a:pt x="6" y="120"/>
                    </a:lnTo>
                    <a:lnTo>
                      <a:pt x="2" y="136"/>
                    </a:lnTo>
                    <a:lnTo>
                      <a:pt x="0" y="152"/>
                    </a:lnTo>
                    <a:lnTo>
                      <a:pt x="0" y="168"/>
                    </a:lnTo>
                    <a:lnTo>
                      <a:pt x="0" y="168"/>
                    </a:lnTo>
                    <a:lnTo>
                      <a:pt x="28" y="180"/>
                    </a:lnTo>
                    <a:lnTo>
                      <a:pt x="58" y="188"/>
                    </a:lnTo>
                    <a:lnTo>
                      <a:pt x="88" y="194"/>
                    </a:lnTo>
                    <a:lnTo>
                      <a:pt x="118" y="194"/>
                    </a:lnTo>
                    <a:lnTo>
                      <a:pt x="118" y="194"/>
                    </a:lnTo>
                    <a:lnTo>
                      <a:pt x="100" y="184"/>
                    </a:lnTo>
                    <a:lnTo>
                      <a:pt x="86" y="172"/>
                    </a:lnTo>
                    <a:lnTo>
                      <a:pt x="74" y="158"/>
                    </a:lnTo>
                    <a:lnTo>
                      <a:pt x="66" y="142"/>
                    </a:lnTo>
                    <a:lnTo>
                      <a:pt x="66" y="142"/>
                    </a:lnTo>
                    <a:lnTo>
                      <a:pt x="82" y="154"/>
                    </a:lnTo>
                    <a:lnTo>
                      <a:pt x="98" y="162"/>
                    </a:lnTo>
                    <a:lnTo>
                      <a:pt x="116" y="168"/>
                    </a:lnTo>
                    <a:lnTo>
                      <a:pt x="134" y="172"/>
                    </a:lnTo>
                    <a:lnTo>
                      <a:pt x="134" y="172"/>
                    </a:lnTo>
                    <a:lnTo>
                      <a:pt x="132" y="160"/>
                    </a:lnTo>
                    <a:lnTo>
                      <a:pt x="130" y="150"/>
                    </a:lnTo>
                    <a:lnTo>
                      <a:pt x="132" y="142"/>
                    </a:lnTo>
                    <a:lnTo>
                      <a:pt x="134" y="136"/>
                    </a:lnTo>
                    <a:lnTo>
                      <a:pt x="134" y="136"/>
                    </a:lnTo>
                    <a:lnTo>
                      <a:pt x="154" y="152"/>
                    </a:lnTo>
                    <a:lnTo>
                      <a:pt x="170" y="170"/>
                    </a:lnTo>
                    <a:lnTo>
                      <a:pt x="182" y="192"/>
                    </a:lnTo>
                    <a:lnTo>
                      <a:pt x="190" y="216"/>
                    </a:lnTo>
                    <a:lnTo>
                      <a:pt x="190" y="216"/>
                    </a:lnTo>
                    <a:lnTo>
                      <a:pt x="194" y="206"/>
                    </a:lnTo>
                    <a:lnTo>
                      <a:pt x="198" y="200"/>
                    </a:lnTo>
                    <a:lnTo>
                      <a:pt x="204" y="196"/>
                    </a:lnTo>
                    <a:lnTo>
                      <a:pt x="210" y="194"/>
                    </a:lnTo>
                    <a:lnTo>
                      <a:pt x="210" y="194"/>
                    </a:lnTo>
                    <a:lnTo>
                      <a:pt x="216" y="194"/>
                    </a:lnTo>
                    <a:lnTo>
                      <a:pt x="220" y="198"/>
                    </a:lnTo>
                    <a:lnTo>
                      <a:pt x="224" y="206"/>
                    </a:lnTo>
                    <a:lnTo>
                      <a:pt x="226" y="214"/>
                    </a:lnTo>
                    <a:lnTo>
                      <a:pt x="226" y="214"/>
                    </a:lnTo>
                    <a:lnTo>
                      <a:pt x="228" y="226"/>
                    </a:lnTo>
                    <a:lnTo>
                      <a:pt x="224" y="238"/>
                    </a:lnTo>
                    <a:lnTo>
                      <a:pt x="224" y="238"/>
                    </a:lnTo>
                    <a:lnTo>
                      <a:pt x="222" y="244"/>
                    </a:lnTo>
                    <a:lnTo>
                      <a:pt x="218" y="248"/>
                    </a:lnTo>
                    <a:lnTo>
                      <a:pt x="216" y="250"/>
                    </a:lnTo>
                    <a:lnTo>
                      <a:pt x="212" y="250"/>
                    </a:lnTo>
                    <a:lnTo>
                      <a:pt x="226" y="260"/>
                    </a:lnTo>
                    <a:lnTo>
                      <a:pt x="226" y="260"/>
                    </a:lnTo>
                    <a:lnTo>
                      <a:pt x="230" y="224"/>
                    </a:lnTo>
                    <a:lnTo>
                      <a:pt x="234" y="208"/>
                    </a:lnTo>
                    <a:lnTo>
                      <a:pt x="240" y="196"/>
                    </a:lnTo>
                    <a:lnTo>
                      <a:pt x="282" y="132"/>
                    </a:lnTo>
                    <a:lnTo>
                      <a:pt x="228" y="148"/>
                    </a:lnTo>
                    <a:lnTo>
                      <a:pt x="228" y="148"/>
                    </a:lnTo>
                    <a:lnTo>
                      <a:pt x="236" y="126"/>
                    </a:lnTo>
                    <a:lnTo>
                      <a:pt x="250" y="104"/>
                    </a:lnTo>
                    <a:lnTo>
                      <a:pt x="266" y="82"/>
                    </a:lnTo>
                    <a:lnTo>
                      <a:pt x="286" y="60"/>
                    </a:lnTo>
                    <a:lnTo>
                      <a:pt x="286" y="60"/>
                    </a:lnTo>
                    <a:lnTo>
                      <a:pt x="264" y="62"/>
                    </a:lnTo>
                    <a:lnTo>
                      <a:pt x="244" y="66"/>
                    </a:lnTo>
                    <a:lnTo>
                      <a:pt x="222" y="70"/>
                    </a:lnTo>
                    <a:lnTo>
                      <a:pt x="202" y="76"/>
                    </a:lnTo>
                    <a:lnTo>
                      <a:pt x="248" y="14"/>
                    </a:lnTo>
                    <a:lnTo>
                      <a:pt x="248" y="14"/>
                    </a:lnTo>
                    <a:lnTo>
                      <a:pt x="216" y="18"/>
                    </a:lnTo>
                    <a:lnTo>
                      <a:pt x="186" y="26"/>
                    </a:lnTo>
                    <a:lnTo>
                      <a:pt x="158" y="38"/>
                    </a:lnTo>
                    <a:lnTo>
                      <a:pt x="130" y="54"/>
                    </a:lnTo>
                    <a:lnTo>
                      <a:pt x="130" y="54"/>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0" name="Freeform 28"/>
              <p:cNvSpPr>
                <a:spLocks/>
              </p:cNvSpPr>
              <p:nvPr/>
            </p:nvSpPr>
            <p:spPr bwMode="auto">
              <a:xfrm>
                <a:off x="1688" y="1466"/>
                <a:ext cx="40" cy="44"/>
              </a:xfrm>
              <a:custGeom>
                <a:avLst/>
                <a:gdLst/>
                <a:ahLst/>
                <a:cxnLst>
                  <a:cxn ang="0">
                    <a:pos x="38" y="0"/>
                  </a:cxn>
                  <a:cxn ang="0">
                    <a:pos x="38" y="0"/>
                  </a:cxn>
                  <a:cxn ang="0">
                    <a:pos x="38" y="16"/>
                  </a:cxn>
                  <a:cxn ang="0">
                    <a:pos x="36" y="28"/>
                  </a:cxn>
                  <a:cxn ang="0">
                    <a:pos x="32" y="34"/>
                  </a:cxn>
                  <a:cxn ang="0">
                    <a:pos x="28" y="38"/>
                  </a:cxn>
                  <a:cxn ang="0">
                    <a:pos x="28" y="38"/>
                  </a:cxn>
                  <a:cxn ang="0">
                    <a:pos x="22" y="38"/>
                  </a:cxn>
                  <a:cxn ang="0">
                    <a:pos x="16" y="34"/>
                  </a:cxn>
                  <a:cxn ang="0">
                    <a:pos x="8" y="26"/>
                  </a:cxn>
                  <a:cxn ang="0">
                    <a:pos x="0" y="14"/>
                  </a:cxn>
                  <a:cxn ang="0">
                    <a:pos x="0" y="14"/>
                  </a:cxn>
                  <a:cxn ang="0">
                    <a:pos x="6" y="28"/>
                  </a:cxn>
                  <a:cxn ang="0">
                    <a:pos x="14" y="38"/>
                  </a:cxn>
                  <a:cxn ang="0">
                    <a:pos x="14" y="38"/>
                  </a:cxn>
                  <a:cxn ang="0">
                    <a:pos x="22" y="44"/>
                  </a:cxn>
                  <a:cxn ang="0">
                    <a:pos x="28" y="44"/>
                  </a:cxn>
                  <a:cxn ang="0">
                    <a:pos x="28" y="44"/>
                  </a:cxn>
                  <a:cxn ang="0">
                    <a:pos x="32" y="42"/>
                  </a:cxn>
                  <a:cxn ang="0">
                    <a:pos x="34" y="40"/>
                  </a:cxn>
                  <a:cxn ang="0">
                    <a:pos x="38" y="32"/>
                  </a:cxn>
                  <a:cxn ang="0">
                    <a:pos x="38" y="32"/>
                  </a:cxn>
                  <a:cxn ang="0">
                    <a:pos x="40" y="18"/>
                  </a:cxn>
                  <a:cxn ang="0">
                    <a:pos x="38" y="0"/>
                  </a:cxn>
                  <a:cxn ang="0">
                    <a:pos x="38" y="0"/>
                  </a:cxn>
                </a:cxnLst>
                <a:rect l="0" t="0" r="r" b="b"/>
                <a:pathLst>
                  <a:path w="40" h="44">
                    <a:moveTo>
                      <a:pt x="38" y="0"/>
                    </a:moveTo>
                    <a:lnTo>
                      <a:pt x="38" y="0"/>
                    </a:lnTo>
                    <a:lnTo>
                      <a:pt x="38" y="16"/>
                    </a:lnTo>
                    <a:lnTo>
                      <a:pt x="36" y="28"/>
                    </a:lnTo>
                    <a:lnTo>
                      <a:pt x="32" y="34"/>
                    </a:lnTo>
                    <a:lnTo>
                      <a:pt x="28" y="38"/>
                    </a:lnTo>
                    <a:lnTo>
                      <a:pt x="28" y="38"/>
                    </a:lnTo>
                    <a:lnTo>
                      <a:pt x="22" y="38"/>
                    </a:lnTo>
                    <a:lnTo>
                      <a:pt x="16" y="34"/>
                    </a:lnTo>
                    <a:lnTo>
                      <a:pt x="8" y="26"/>
                    </a:lnTo>
                    <a:lnTo>
                      <a:pt x="0" y="14"/>
                    </a:lnTo>
                    <a:lnTo>
                      <a:pt x="0" y="14"/>
                    </a:lnTo>
                    <a:lnTo>
                      <a:pt x="6" y="28"/>
                    </a:lnTo>
                    <a:lnTo>
                      <a:pt x="14" y="38"/>
                    </a:lnTo>
                    <a:lnTo>
                      <a:pt x="14" y="38"/>
                    </a:lnTo>
                    <a:lnTo>
                      <a:pt x="22" y="44"/>
                    </a:lnTo>
                    <a:lnTo>
                      <a:pt x="28" y="44"/>
                    </a:lnTo>
                    <a:lnTo>
                      <a:pt x="28" y="44"/>
                    </a:lnTo>
                    <a:lnTo>
                      <a:pt x="32" y="42"/>
                    </a:lnTo>
                    <a:lnTo>
                      <a:pt x="34" y="40"/>
                    </a:lnTo>
                    <a:lnTo>
                      <a:pt x="38" y="32"/>
                    </a:lnTo>
                    <a:lnTo>
                      <a:pt x="38" y="32"/>
                    </a:lnTo>
                    <a:lnTo>
                      <a:pt x="40" y="18"/>
                    </a:lnTo>
                    <a:lnTo>
                      <a:pt x="38" y="0"/>
                    </a:lnTo>
                    <a:lnTo>
                      <a:pt x="38"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1" name="Freeform 29"/>
              <p:cNvSpPr>
                <a:spLocks/>
              </p:cNvSpPr>
              <p:nvPr/>
            </p:nvSpPr>
            <p:spPr bwMode="auto">
              <a:xfrm>
                <a:off x="1586" y="1480"/>
                <a:ext cx="38" cy="44"/>
              </a:xfrm>
              <a:custGeom>
                <a:avLst/>
                <a:gdLst/>
                <a:ahLst/>
                <a:cxnLst>
                  <a:cxn ang="0">
                    <a:pos x="36" y="0"/>
                  </a:cxn>
                  <a:cxn ang="0">
                    <a:pos x="36" y="0"/>
                  </a:cxn>
                  <a:cxn ang="0">
                    <a:pos x="36" y="16"/>
                  </a:cxn>
                  <a:cxn ang="0">
                    <a:pos x="34" y="26"/>
                  </a:cxn>
                  <a:cxn ang="0">
                    <a:pos x="30" y="34"/>
                  </a:cxn>
                  <a:cxn ang="0">
                    <a:pos x="26" y="38"/>
                  </a:cxn>
                  <a:cxn ang="0">
                    <a:pos x="26" y="38"/>
                  </a:cxn>
                  <a:cxn ang="0">
                    <a:pos x="20" y="38"/>
                  </a:cxn>
                  <a:cxn ang="0">
                    <a:pos x="14" y="34"/>
                  </a:cxn>
                  <a:cxn ang="0">
                    <a:pos x="8" y="26"/>
                  </a:cxn>
                  <a:cxn ang="0">
                    <a:pos x="0" y="14"/>
                  </a:cxn>
                  <a:cxn ang="0">
                    <a:pos x="0" y="14"/>
                  </a:cxn>
                  <a:cxn ang="0">
                    <a:pos x="6" y="28"/>
                  </a:cxn>
                  <a:cxn ang="0">
                    <a:pos x="12" y="38"/>
                  </a:cxn>
                  <a:cxn ang="0">
                    <a:pos x="12" y="38"/>
                  </a:cxn>
                  <a:cxn ang="0">
                    <a:pos x="20" y="44"/>
                  </a:cxn>
                  <a:cxn ang="0">
                    <a:pos x="28" y="44"/>
                  </a:cxn>
                  <a:cxn ang="0">
                    <a:pos x="28" y="44"/>
                  </a:cxn>
                  <a:cxn ang="0">
                    <a:pos x="30" y="42"/>
                  </a:cxn>
                  <a:cxn ang="0">
                    <a:pos x="32" y="40"/>
                  </a:cxn>
                  <a:cxn ang="0">
                    <a:pos x="36" y="30"/>
                  </a:cxn>
                  <a:cxn ang="0">
                    <a:pos x="36" y="30"/>
                  </a:cxn>
                  <a:cxn ang="0">
                    <a:pos x="38" y="18"/>
                  </a:cxn>
                  <a:cxn ang="0">
                    <a:pos x="36" y="0"/>
                  </a:cxn>
                  <a:cxn ang="0">
                    <a:pos x="36" y="0"/>
                  </a:cxn>
                </a:cxnLst>
                <a:rect l="0" t="0" r="r" b="b"/>
                <a:pathLst>
                  <a:path w="38" h="44">
                    <a:moveTo>
                      <a:pt x="36" y="0"/>
                    </a:moveTo>
                    <a:lnTo>
                      <a:pt x="36" y="0"/>
                    </a:lnTo>
                    <a:lnTo>
                      <a:pt x="36" y="16"/>
                    </a:lnTo>
                    <a:lnTo>
                      <a:pt x="34" y="26"/>
                    </a:lnTo>
                    <a:lnTo>
                      <a:pt x="30" y="34"/>
                    </a:lnTo>
                    <a:lnTo>
                      <a:pt x="26" y="38"/>
                    </a:lnTo>
                    <a:lnTo>
                      <a:pt x="26" y="38"/>
                    </a:lnTo>
                    <a:lnTo>
                      <a:pt x="20" y="38"/>
                    </a:lnTo>
                    <a:lnTo>
                      <a:pt x="14" y="34"/>
                    </a:lnTo>
                    <a:lnTo>
                      <a:pt x="8" y="26"/>
                    </a:lnTo>
                    <a:lnTo>
                      <a:pt x="0" y="14"/>
                    </a:lnTo>
                    <a:lnTo>
                      <a:pt x="0" y="14"/>
                    </a:lnTo>
                    <a:lnTo>
                      <a:pt x="6" y="28"/>
                    </a:lnTo>
                    <a:lnTo>
                      <a:pt x="12" y="38"/>
                    </a:lnTo>
                    <a:lnTo>
                      <a:pt x="12" y="38"/>
                    </a:lnTo>
                    <a:lnTo>
                      <a:pt x="20" y="44"/>
                    </a:lnTo>
                    <a:lnTo>
                      <a:pt x="28" y="44"/>
                    </a:lnTo>
                    <a:lnTo>
                      <a:pt x="28" y="44"/>
                    </a:lnTo>
                    <a:lnTo>
                      <a:pt x="30" y="42"/>
                    </a:lnTo>
                    <a:lnTo>
                      <a:pt x="32" y="40"/>
                    </a:lnTo>
                    <a:lnTo>
                      <a:pt x="36" y="30"/>
                    </a:lnTo>
                    <a:lnTo>
                      <a:pt x="36" y="30"/>
                    </a:lnTo>
                    <a:lnTo>
                      <a:pt x="38" y="18"/>
                    </a:lnTo>
                    <a:lnTo>
                      <a:pt x="36" y="0"/>
                    </a:lnTo>
                    <a:lnTo>
                      <a:pt x="36"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2" name="Freeform 30"/>
              <p:cNvSpPr>
                <a:spLocks/>
              </p:cNvSpPr>
              <p:nvPr/>
            </p:nvSpPr>
            <p:spPr bwMode="auto">
              <a:xfrm>
                <a:off x="1790" y="2148"/>
                <a:ext cx="36" cy="20"/>
              </a:xfrm>
              <a:custGeom>
                <a:avLst/>
                <a:gdLst/>
                <a:ahLst/>
                <a:cxnLst>
                  <a:cxn ang="0">
                    <a:pos x="28" y="20"/>
                  </a:cxn>
                  <a:cxn ang="0">
                    <a:pos x="36" y="6"/>
                  </a:cxn>
                  <a:cxn ang="0">
                    <a:pos x="8" y="0"/>
                  </a:cxn>
                  <a:cxn ang="0">
                    <a:pos x="0" y="10"/>
                  </a:cxn>
                  <a:cxn ang="0">
                    <a:pos x="28" y="20"/>
                  </a:cxn>
                  <a:cxn ang="0">
                    <a:pos x="28" y="20"/>
                  </a:cxn>
                </a:cxnLst>
                <a:rect l="0" t="0" r="r" b="b"/>
                <a:pathLst>
                  <a:path w="36" h="20">
                    <a:moveTo>
                      <a:pt x="28" y="20"/>
                    </a:moveTo>
                    <a:lnTo>
                      <a:pt x="36" y="6"/>
                    </a:lnTo>
                    <a:lnTo>
                      <a:pt x="8" y="0"/>
                    </a:lnTo>
                    <a:lnTo>
                      <a:pt x="0" y="10"/>
                    </a:lnTo>
                    <a:lnTo>
                      <a:pt x="28" y="20"/>
                    </a:lnTo>
                    <a:lnTo>
                      <a:pt x="28" y="2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3" name="Freeform 31"/>
              <p:cNvSpPr>
                <a:spLocks/>
              </p:cNvSpPr>
              <p:nvPr/>
            </p:nvSpPr>
            <p:spPr bwMode="auto">
              <a:xfrm>
                <a:off x="1768" y="2190"/>
                <a:ext cx="34" cy="20"/>
              </a:xfrm>
              <a:custGeom>
                <a:avLst/>
                <a:gdLst/>
                <a:ahLst/>
                <a:cxnLst>
                  <a:cxn ang="0">
                    <a:pos x="4" y="0"/>
                  </a:cxn>
                  <a:cxn ang="0">
                    <a:pos x="0" y="8"/>
                  </a:cxn>
                  <a:cxn ang="0">
                    <a:pos x="30" y="20"/>
                  </a:cxn>
                  <a:cxn ang="0">
                    <a:pos x="34" y="14"/>
                  </a:cxn>
                  <a:cxn ang="0">
                    <a:pos x="4" y="0"/>
                  </a:cxn>
                  <a:cxn ang="0">
                    <a:pos x="4" y="0"/>
                  </a:cxn>
                </a:cxnLst>
                <a:rect l="0" t="0" r="r" b="b"/>
                <a:pathLst>
                  <a:path w="34" h="20">
                    <a:moveTo>
                      <a:pt x="4" y="0"/>
                    </a:moveTo>
                    <a:lnTo>
                      <a:pt x="0" y="8"/>
                    </a:lnTo>
                    <a:lnTo>
                      <a:pt x="30" y="20"/>
                    </a:lnTo>
                    <a:lnTo>
                      <a:pt x="34" y="14"/>
                    </a:lnTo>
                    <a:lnTo>
                      <a:pt x="4" y="0"/>
                    </a:lnTo>
                    <a:lnTo>
                      <a:pt x="4" y="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4" name="Freeform 32"/>
              <p:cNvSpPr>
                <a:spLocks/>
              </p:cNvSpPr>
              <p:nvPr/>
            </p:nvSpPr>
            <p:spPr bwMode="auto">
              <a:xfrm>
                <a:off x="1778" y="2170"/>
                <a:ext cx="34" cy="22"/>
              </a:xfrm>
              <a:custGeom>
                <a:avLst/>
                <a:gdLst/>
                <a:ahLst/>
                <a:cxnLst>
                  <a:cxn ang="0">
                    <a:pos x="30" y="22"/>
                  </a:cxn>
                  <a:cxn ang="0">
                    <a:pos x="34" y="10"/>
                  </a:cxn>
                  <a:cxn ang="0">
                    <a:pos x="6" y="0"/>
                  </a:cxn>
                  <a:cxn ang="0">
                    <a:pos x="0" y="10"/>
                  </a:cxn>
                  <a:cxn ang="0">
                    <a:pos x="30" y="22"/>
                  </a:cxn>
                  <a:cxn ang="0">
                    <a:pos x="30" y="22"/>
                  </a:cxn>
                </a:cxnLst>
                <a:rect l="0" t="0" r="r" b="b"/>
                <a:pathLst>
                  <a:path w="34" h="22">
                    <a:moveTo>
                      <a:pt x="30" y="22"/>
                    </a:moveTo>
                    <a:lnTo>
                      <a:pt x="34" y="10"/>
                    </a:lnTo>
                    <a:lnTo>
                      <a:pt x="6" y="0"/>
                    </a:lnTo>
                    <a:lnTo>
                      <a:pt x="0" y="10"/>
                    </a:lnTo>
                    <a:lnTo>
                      <a:pt x="30" y="22"/>
                    </a:lnTo>
                    <a:lnTo>
                      <a:pt x="30" y="2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5" name="Freeform 33"/>
              <p:cNvSpPr>
                <a:spLocks/>
              </p:cNvSpPr>
              <p:nvPr/>
            </p:nvSpPr>
            <p:spPr bwMode="auto">
              <a:xfrm>
                <a:off x="1700" y="2282"/>
                <a:ext cx="32" cy="34"/>
              </a:xfrm>
              <a:custGeom>
                <a:avLst/>
                <a:gdLst/>
                <a:ahLst/>
                <a:cxnLst>
                  <a:cxn ang="0">
                    <a:pos x="32" y="12"/>
                  </a:cxn>
                  <a:cxn ang="0">
                    <a:pos x="24" y="0"/>
                  </a:cxn>
                  <a:cxn ang="0">
                    <a:pos x="0" y="22"/>
                  </a:cxn>
                  <a:cxn ang="0">
                    <a:pos x="10" y="34"/>
                  </a:cxn>
                  <a:cxn ang="0">
                    <a:pos x="32" y="12"/>
                  </a:cxn>
                  <a:cxn ang="0">
                    <a:pos x="32" y="12"/>
                  </a:cxn>
                </a:cxnLst>
                <a:rect l="0" t="0" r="r" b="b"/>
                <a:pathLst>
                  <a:path w="32" h="34">
                    <a:moveTo>
                      <a:pt x="32" y="12"/>
                    </a:moveTo>
                    <a:lnTo>
                      <a:pt x="24" y="0"/>
                    </a:lnTo>
                    <a:lnTo>
                      <a:pt x="0" y="22"/>
                    </a:lnTo>
                    <a:lnTo>
                      <a:pt x="10" y="34"/>
                    </a:lnTo>
                    <a:lnTo>
                      <a:pt x="32" y="12"/>
                    </a:lnTo>
                    <a:lnTo>
                      <a:pt x="32" y="1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6" name="Freeform 34"/>
              <p:cNvSpPr>
                <a:spLocks/>
              </p:cNvSpPr>
              <p:nvPr/>
            </p:nvSpPr>
            <p:spPr bwMode="auto">
              <a:xfrm>
                <a:off x="1680" y="2258"/>
                <a:ext cx="36" cy="36"/>
              </a:xfrm>
              <a:custGeom>
                <a:avLst/>
                <a:gdLst/>
                <a:ahLst/>
                <a:cxnLst>
                  <a:cxn ang="0">
                    <a:pos x="10" y="36"/>
                  </a:cxn>
                  <a:cxn ang="0">
                    <a:pos x="36" y="12"/>
                  </a:cxn>
                  <a:cxn ang="0">
                    <a:pos x="28" y="0"/>
                  </a:cxn>
                  <a:cxn ang="0">
                    <a:pos x="0" y="22"/>
                  </a:cxn>
                  <a:cxn ang="0">
                    <a:pos x="10" y="36"/>
                  </a:cxn>
                  <a:cxn ang="0">
                    <a:pos x="10" y="36"/>
                  </a:cxn>
                </a:cxnLst>
                <a:rect l="0" t="0" r="r" b="b"/>
                <a:pathLst>
                  <a:path w="36" h="36">
                    <a:moveTo>
                      <a:pt x="10" y="36"/>
                    </a:moveTo>
                    <a:lnTo>
                      <a:pt x="36" y="12"/>
                    </a:lnTo>
                    <a:lnTo>
                      <a:pt x="28" y="0"/>
                    </a:lnTo>
                    <a:lnTo>
                      <a:pt x="0" y="22"/>
                    </a:lnTo>
                    <a:lnTo>
                      <a:pt x="10" y="36"/>
                    </a:lnTo>
                    <a:lnTo>
                      <a:pt x="10" y="36"/>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7" name="Freeform 35"/>
              <p:cNvSpPr>
                <a:spLocks/>
              </p:cNvSpPr>
              <p:nvPr/>
            </p:nvSpPr>
            <p:spPr bwMode="auto">
              <a:xfrm>
                <a:off x="1720" y="2304"/>
                <a:ext cx="30" cy="38"/>
              </a:xfrm>
              <a:custGeom>
                <a:avLst/>
                <a:gdLst/>
                <a:ahLst/>
                <a:cxnLst>
                  <a:cxn ang="0">
                    <a:pos x="10" y="38"/>
                  </a:cxn>
                  <a:cxn ang="0">
                    <a:pos x="30" y="14"/>
                  </a:cxn>
                  <a:cxn ang="0">
                    <a:pos x="20" y="0"/>
                  </a:cxn>
                  <a:cxn ang="0">
                    <a:pos x="0" y="26"/>
                  </a:cxn>
                  <a:cxn ang="0">
                    <a:pos x="10" y="38"/>
                  </a:cxn>
                  <a:cxn ang="0">
                    <a:pos x="10" y="38"/>
                  </a:cxn>
                </a:cxnLst>
                <a:rect l="0" t="0" r="r" b="b"/>
                <a:pathLst>
                  <a:path w="30" h="38">
                    <a:moveTo>
                      <a:pt x="10" y="38"/>
                    </a:moveTo>
                    <a:lnTo>
                      <a:pt x="30" y="14"/>
                    </a:lnTo>
                    <a:lnTo>
                      <a:pt x="20" y="0"/>
                    </a:lnTo>
                    <a:lnTo>
                      <a:pt x="0" y="26"/>
                    </a:lnTo>
                    <a:lnTo>
                      <a:pt x="10" y="38"/>
                    </a:lnTo>
                    <a:lnTo>
                      <a:pt x="10" y="38"/>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8" name="Freeform 36"/>
              <p:cNvSpPr>
                <a:spLocks/>
              </p:cNvSpPr>
              <p:nvPr/>
            </p:nvSpPr>
            <p:spPr bwMode="auto">
              <a:xfrm>
                <a:off x="1634" y="1546"/>
                <a:ext cx="78" cy="54"/>
              </a:xfrm>
              <a:custGeom>
                <a:avLst/>
                <a:gdLst/>
                <a:ahLst/>
                <a:cxnLst>
                  <a:cxn ang="0">
                    <a:pos x="0" y="20"/>
                  </a:cxn>
                  <a:cxn ang="0">
                    <a:pos x="0" y="20"/>
                  </a:cxn>
                  <a:cxn ang="0">
                    <a:pos x="10" y="32"/>
                  </a:cxn>
                  <a:cxn ang="0">
                    <a:pos x="20" y="42"/>
                  </a:cxn>
                  <a:cxn ang="0">
                    <a:pos x="32" y="50"/>
                  </a:cxn>
                  <a:cxn ang="0">
                    <a:pos x="40" y="52"/>
                  </a:cxn>
                  <a:cxn ang="0">
                    <a:pos x="46" y="54"/>
                  </a:cxn>
                  <a:cxn ang="0">
                    <a:pos x="52" y="52"/>
                  </a:cxn>
                  <a:cxn ang="0">
                    <a:pos x="60" y="48"/>
                  </a:cxn>
                  <a:cxn ang="0">
                    <a:pos x="64" y="42"/>
                  </a:cxn>
                  <a:cxn ang="0">
                    <a:pos x="70" y="32"/>
                  </a:cxn>
                  <a:cxn ang="0">
                    <a:pos x="76" y="18"/>
                  </a:cxn>
                  <a:cxn ang="0">
                    <a:pos x="78" y="0"/>
                  </a:cxn>
                  <a:cxn ang="0">
                    <a:pos x="78" y="0"/>
                  </a:cxn>
                  <a:cxn ang="0">
                    <a:pos x="72" y="4"/>
                  </a:cxn>
                  <a:cxn ang="0">
                    <a:pos x="52" y="12"/>
                  </a:cxn>
                  <a:cxn ang="0">
                    <a:pos x="26" y="18"/>
                  </a:cxn>
                  <a:cxn ang="0">
                    <a:pos x="14" y="20"/>
                  </a:cxn>
                  <a:cxn ang="0">
                    <a:pos x="0" y="20"/>
                  </a:cxn>
                  <a:cxn ang="0">
                    <a:pos x="0" y="20"/>
                  </a:cxn>
                </a:cxnLst>
                <a:rect l="0" t="0" r="r" b="b"/>
                <a:pathLst>
                  <a:path w="78" h="54">
                    <a:moveTo>
                      <a:pt x="0" y="20"/>
                    </a:moveTo>
                    <a:lnTo>
                      <a:pt x="0" y="20"/>
                    </a:lnTo>
                    <a:lnTo>
                      <a:pt x="10" y="32"/>
                    </a:lnTo>
                    <a:lnTo>
                      <a:pt x="20" y="42"/>
                    </a:lnTo>
                    <a:lnTo>
                      <a:pt x="32" y="50"/>
                    </a:lnTo>
                    <a:lnTo>
                      <a:pt x="40" y="52"/>
                    </a:lnTo>
                    <a:lnTo>
                      <a:pt x="46" y="54"/>
                    </a:lnTo>
                    <a:lnTo>
                      <a:pt x="52" y="52"/>
                    </a:lnTo>
                    <a:lnTo>
                      <a:pt x="60" y="48"/>
                    </a:lnTo>
                    <a:lnTo>
                      <a:pt x="64" y="42"/>
                    </a:lnTo>
                    <a:lnTo>
                      <a:pt x="70" y="32"/>
                    </a:lnTo>
                    <a:lnTo>
                      <a:pt x="76" y="18"/>
                    </a:lnTo>
                    <a:lnTo>
                      <a:pt x="78" y="0"/>
                    </a:lnTo>
                    <a:lnTo>
                      <a:pt x="78" y="0"/>
                    </a:lnTo>
                    <a:lnTo>
                      <a:pt x="72" y="4"/>
                    </a:lnTo>
                    <a:lnTo>
                      <a:pt x="52" y="12"/>
                    </a:lnTo>
                    <a:lnTo>
                      <a:pt x="26" y="18"/>
                    </a:lnTo>
                    <a:lnTo>
                      <a:pt x="14" y="20"/>
                    </a:lnTo>
                    <a:lnTo>
                      <a:pt x="0" y="20"/>
                    </a:lnTo>
                    <a:lnTo>
                      <a:pt x="0"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9" name="Freeform 37"/>
              <p:cNvSpPr>
                <a:spLocks/>
              </p:cNvSpPr>
              <p:nvPr/>
            </p:nvSpPr>
            <p:spPr bwMode="auto">
              <a:xfrm>
                <a:off x="1784" y="1642"/>
                <a:ext cx="116" cy="120"/>
              </a:xfrm>
              <a:custGeom>
                <a:avLst/>
                <a:gdLst/>
                <a:ahLst/>
                <a:cxnLst>
                  <a:cxn ang="0">
                    <a:pos x="116" y="94"/>
                  </a:cxn>
                  <a:cxn ang="0">
                    <a:pos x="74" y="88"/>
                  </a:cxn>
                  <a:cxn ang="0">
                    <a:pos x="46" y="120"/>
                  </a:cxn>
                  <a:cxn ang="0">
                    <a:pos x="38" y="80"/>
                  </a:cxn>
                  <a:cxn ang="0">
                    <a:pos x="0" y="62"/>
                  </a:cxn>
                  <a:cxn ang="0">
                    <a:pos x="36" y="42"/>
                  </a:cxn>
                  <a:cxn ang="0">
                    <a:pos x="40" y="0"/>
                  </a:cxn>
                  <a:cxn ang="0">
                    <a:pos x="70" y="30"/>
                  </a:cxn>
                  <a:cxn ang="0">
                    <a:pos x="112" y="20"/>
                  </a:cxn>
                  <a:cxn ang="0">
                    <a:pos x="94" y="58"/>
                  </a:cxn>
                  <a:cxn ang="0">
                    <a:pos x="116" y="94"/>
                  </a:cxn>
                </a:cxnLst>
                <a:rect l="0" t="0" r="r" b="b"/>
                <a:pathLst>
                  <a:path w="116" h="120">
                    <a:moveTo>
                      <a:pt x="116" y="94"/>
                    </a:moveTo>
                    <a:lnTo>
                      <a:pt x="74" y="88"/>
                    </a:lnTo>
                    <a:lnTo>
                      <a:pt x="46" y="120"/>
                    </a:lnTo>
                    <a:lnTo>
                      <a:pt x="38" y="80"/>
                    </a:lnTo>
                    <a:lnTo>
                      <a:pt x="0" y="62"/>
                    </a:lnTo>
                    <a:lnTo>
                      <a:pt x="36" y="42"/>
                    </a:lnTo>
                    <a:lnTo>
                      <a:pt x="40" y="0"/>
                    </a:lnTo>
                    <a:lnTo>
                      <a:pt x="70" y="30"/>
                    </a:lnTo>
                    <a:lnTo>
                      <a:pt x="112" y="20"/>
                    </a:lnTo>
                    <a:lnTo>
                      <a:pt x="94" y="58"/>
                    </a:lnTo>
                    <a:lnTo>
                      <a:pt x="116" y="94"/>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30" name="Freeform 38"/>
              <p:cNvSpPr>
                <a:spLocks/>
              </p:cNvSpPr>
              <p:nvPr/>
            </p:nvSpPr>
            <p:spPr bwMode="auto">
              <a:xfrm>
                <a:off x="1862" y="1426"/>
                <a:ext cx="54" cy="92"/>
              </a:xfrm>
              <a:custGeom>
                <a:avLst/>
                <a:gdLst/>
                <a:ahLst/>
                <a:cxnLst>
                  <a:cxn ang="0">
                    <a:pos x="54" y="76"/>
                  </a:cxn>
                  <a:cxn ang="0">
                    <a:pos x="28" y="0"/>
                  </a:cxn>
                  <a:cxn ang="0">
                    <a:pos x="28" y="0"/>
                  </a:cxn>
                  <a:cxn ang="0">
                    <a:pos x="0" y="8"/>
                  </a:cxn>
                  <a:cxn ang="0">
                    <a:pos x="28" y="92"/>
                  </a:cxn>
                  <a:cxn ang="0">
                    <a:pos x="28" y="92"/>
                  </a:cxn>
                  <a:cxn ang="0">
                    <a:pos x="40" y="84"/>
                  </a:cxn>
                  <a:cxn ang="0">
                    <a:pos x="54" y="76"/>
                  </a:cxn>
                  <a:cxn ang="0">
                    <a:pos x="54" y="76"/>
                  </a:cxn>
                </a:cxnLst>
                <a:rect l="0" t="0" r="r" b="b"/>
                <a:pathLst>
                  <a:path w="54" h="92">
                    <a:moveTo>
                      <a:pt x="54" y="76"/>
                    </a:moveTo>
                    <a:lnTo>
                      <a:pt x="28" y="0"/>
                    </a:lnTo>
                    <a:lnTo>
                      <a:pt x="28" y="0"/>
                    </a:lnTo>
                    <a:lnTo>
                      <a:pt x="0" y="8"/>
                    </a:lnTo>
                    <a:lnTo>
                      <a:pt x="28" y="92"/>
                    </a:lnTo>
                    <a:lnTo>
                      <a:pt x="28" y="92"/>
                    </a:lnTo>
                    <a:lnTo>
                      <a:pt x="40" y="84"/>
                    </a:lnTo>
                    <a:lnTo>
                      <a:pt x="54" y="76"/>
                    </a:lnTo>
                    <a:lnTo>
                      <a:pt x="54" y="7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31" name="Freeform 39"/>
              <p:cNvSpPr>
                <a:spLocks/>
              </p:cNvSpPr>
              <p:nvPr/>
            </p:nvSpPr>
            <p:spPr bwMode="auto">
              <a:xfrm>
                <a:off x="1648" y="1688"/>
                <a:ext cx="74" cy="42"/>
              </a:xfrm>
              <a:custGeom>
                <a:avLst/>
                <a:gdLst/>
                <a:ahLst/>
                <a:cxnLst>
                  <a:cxn ang="0">
                    <a:pos x="0" y="26"/>
                  </a:cxn>
                  <a:cxn ang="0">
                    <a:pos x="72" y="42"/>
                  </a:cxn>
                  <a:cxn ang="0">
                    <a:pos x="72" y="42"/>
                  </a:cxn>
                  <a:cxn ang="0">
                    <a:pos x="74" y="18"/>
                  </a:cxn>
                  <a:cxn ang="0">
                    <a:pos x="0" y="0"/>
                  </a:cxn>
                  <a:cxn ang="0">
                    <a:pos x="0" y="0"/>
                  </a:cxn>
                  <a:cxn ang="0">
                    <a:pos x="0" y="26"/>
                  </a:cxn>
                  <a:cxn ang="0">
                    <a:pos x="0" y="26"/>
                  </a:cxn>
                </a:cxnLst>
                <a:rect l="0" t="0" r="r" b="b"/>
                <a:pathLst>
                  <a:path w="74" h="42">
                    <a:moveTo>
                      <a:pt x="0" y="26"/>
                    </a:moveTo>
                    <a:lnTo>
                      <a:pt x="72" y="42"/>
                    </a:lnTo>
                    <a:lnTo>
                      <a:pt x="72" y="42"/>
                    </a:lnTo>
                    <a:lnTo>
                      <a:pt x="74" y="18"/>
                    </a:lnTo>
                    <a:lnTo>
                      <a:pt x="0" y="0"/>
                    </a:lnTo>
                    <a:lnTo>
                      <a:pt x="0" y="0"/>
                    </a:lnTo>
                    <a:lnTo>
                      <a:pt x="0" y="26"/>
                    </a:lnTo>
                    <a:lnTo>
                      <a:pt x="0" y="2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pic>
          <p:nvPicPr>
            <p:cNvPr id="8195" name="Picture 3"/>
            <p:cNvPicPr>
              <a:picLocks noChangeAspect="1" noChangeArrowheads="1"/>
            </p:cNvPicPr>
            <p:nvPr/>
          </p:nvPicPr>
          <p:blipFill>
            <a:blip r:embed="rId2" cstate="print"/>
            <a:srcRect/>
            <a:stretch>
              <a:fillRect/>
            </a:stretch>
          </p:blipFill>
          <p:spPr bwMode="auto">
            <a:xfrm>
              <a:off x="3428992" y="3786190"/>
              <a:ext cx="1038225" cy="914400"/>
            </a:xfrm>
            <a:prstGeom prst="rect">
              <a:avLst/>
            </a:prstGeom>
            <a:noFill/>
            <a:ln w="9525">
              <a:noFill/>
              <a:miter lim="800000"/>
              <a:headEnd/>
              <a:tailEnd/>
            </a:ln>
            <a:effectLst/>
          </p:spPr>
        </p:pic>
      </p:grpSp>
      <p:pic>
        <p:nvPicPr>
          <p:cNvPr id="42" name="Picture 24"/>
          <p:cNvPicPr>
            <a:picLocks noChangeAspect="1" noChangeArrowheads="1"/>
          </p:cNvPicPr>
          <p:nvPr/>
        </p:nvPicPr>
        <p:blipFill>
          <a:blip r:embed="rId3" cstate="print"/>
          <a:srcRect/>
          <a:stretch>
            <a:fillRect/>
          </a:stretch>
        </p:blipFill>
        <p:spPr bwMode="auto">
          <a:xfrm>
            <a:off x="1857356" y="2904561"/>
            <a:ext cx="4164602" cy="3953439"/>
          </a:xfrm>
          <a:prstGeom prst="rect">
            <a:avLst/>
          </a:prstGeom>
          <a:noFill/>
          <a:ln w="9525">
            <a:noFill/>
            <a:miter lim="800000"/>
            <a:headEnd/>
            <a:tailEnd/>
          </a:ln>
          <a:effectLst/>
        </p:spPr>
      </p:pic>
      <p:grpSp>
        <p:nvGrpSpPr>
          <p:cNvPr id="51" name="50 - Ομάδα"/>
          <p:cNvGrpSpPr/>
          <p:nvPr/>
        </p:nvGrpSpPr>
        <p:grpSpPr>
          <a:xfrm>
            <a:off x="3786182" y="0"/>
            <a:ext cx="4857784" cy="3143272"/>
            <a:chOff x="3786182" y="0"/>
            <a:chExt cx="4857784" cy="3143272"/>
          </a:xfrm>
        </p:grpSpPr>
        <p:sp>
          <p:nvSpPr>
            <p:cNvPr id="49" name="48 - Ελλειψοειδής επεξήγηση"/>
            <p:cNvSpPr/>
            <p:nvPr/>
          </p:nvSpPr>
          <p:spPr>
            <a:xfrm>
              <a:off x="3786182" y="0"/>
              <a:ext cx="4857784" cy="3143272"/>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46 - TextBox"/>
            <p:cNvSpPr txBox="1"/>
            <p:nvPr/>
          </p:nvSpPr>
          <p:spPr>
            <a:xfrm>
              <a:off x="4714876" y="285728"/>
              <a:ext cx="3214710" cy="2585323"/>
            </a:xfrm>
            <a:prstGeom prst="rect">
              <a:avLst/>
            </a:prstGeom>
            <a:noFill/>
          </p:spPr>
          <p:txBody>
            <a:bodyPr wrap="square" rtlCol="0">
              <a:spAutoFit/>
            </a:bodyPr>
            <a:lstStyle/>
            <a:p>
              <a:r>
                <a:rPr lang="el-GR" b="1" dirty="0" smtClean="0">
                  <a:solidFill>
                    <a:srgbClr val="FFFF00"/>
                  </a:solidFill>
                  <a:latin typeface="Comic Sans MS" pitchFamily="66" charset="0"/>
                </a:rPr>
                <a:t>- Εγώ να δεις πώς ανησυχώ! Κλαίω  γιατί τους έχασα… Τους είδα ξαφνικά να εκτοξεύονται  από εδώ και από εκεί σαν να  ήταν μπάλες ποδοσφαίρου… Και τώρα, δεν έχω πού να φέξω…. Είμαι πολύ δυστυχισμένος…</a:t>
              </a:r>
              <a:endParaRPr lang="el-GR" b="1" dirty="0">
                <a:solidFill>
                  <a:srgbClr val="FFFF00"/>
                </a:solidFill>
                <a:latin typeface="Comic Sans MS" pitchFamily="66" charset="0"/>
              </a:endParaRPr>
            </a:p>
          </p:txBody>
        </p:sp>
      </p:grpSp>
      <p:pic>
        <p:nvPicPr>
          <p:cNvPr id="5122" name="Picture 2"/>
          <p:cNvPicPr>
            <a:picLocks noChangeAspect="1" noChangeArrowheads="1"/>
          </p:cNvPicPr>
          <p:nvPr/>
        </p:nvPicPr>
        <p:blipFill>
          <a:blip r:embed="rId4" cstate="print"/>
          <a:srcRect/>
          <a:stretch>
            <a:fillRect/>
          </a:stretch>
        </p:blipFill>
        <p:spPr bwMode="auto">
          <a:xfrm>
            <a:off x="1714480" y="5500702"/>
            <a:ext cx="247650" cy="4191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286380" y="6215082"/>
            <a:ext cx="247650" cy="4191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357422" y="6215082"/>
            <a:ext cx="247650" cy="419100"/>
          </a:xfrm>
          <a:prstGeom prst="rect">
            <a:avLst/>
          </a:prstGeom>
          <a:noFill/>
          <a:ln w="9525">
            <a:noFill/>
            <a:miter lim="800000"/>
            <a:headEnd/>
            <a:tailEnd/>
          </a:ln>
        </p:spPr>
      </p:pic>
    </p:spTree>
  </p:cSld>
  <p:clrMapOvr>
    <a:masterClrMapping/>
  </p:clrMapOvr>
  <p:transition advClick="0" advTm="12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3000" tmFilter="0, 0; .2, .5; .8, .5; 1, 0"/>
                                        <p:tgtEl>
                                          <p:spTgt spid="5122"/>
                                        </p:tgtEl>
                                      </p:cBhvr>
                                    </p:animEffect>
                                    <p:animScale>
                                      <p:cBhvr>
                                        <p:cTn id="7" dur="1500" autoRev="1" fill="hold"/>
                                        <p:tgtEl>
                                          <p:spTgt spid="512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124"/>
                                        </p:tgtEl>
                                      </p:cBhvr>
                                    </p:animEffect>
                                    <p:animScale>
                                      <p:cBhvr>
                                        <p:cTn id="10" dur="250" autoRev="1" fill="hold"/>
                                        <p:tgtEl>
                                          <p:spTgt spid="5124"/>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123"/>
                                        </p:tgtEl>
                                      </p:cBhvr>
                                    </p:animEffect>
                                    <p:animScale>
                                      <p:cBhvr>
                                        <p:cTn id="13" dur="250" autoRev="1" fill="hold"/>
                                        <p:tgtEl>
                                          <p:spTgt spid="5123"/>
                                        </p:tgtEl>
                                      </p:cBhvr>
                                      <p:by x="105000" y="105000"/>
                                    </p:animScale>
                                  </p:childTnLst>
                                </p:cTn>
                              </p:par>
                            </p:childTnLst>
                          </p:cTn>
                        </p:par>
                        <p:par>
                          <p:cTn id="14" fill="hold">
                            <p:stCondLst>
                              <p:cond delay="3000"/>
                            </p:stCondLst>
                            <p:childTnLst>
                              <p:par>
                                <p:cTn id="15" presetID="26" presetClass="emph" presetSubtype="0" fill="hold" nodeType="afterEffect">
                                  <p:stCondLst>
                                    <p:cond delay="0"/>
                                  </p:stCondLst>
                                  <p:childTnLst>
                                    <p:animEffect transition="out" filter="fade">
                                      <p:cBhvr>
                                        <p:cTn id="16" dur="2000" tmFilter="0, 0; .2, .5; .8, .5; 1, 0"/>
                                        <p:tgtEl>
                                          <p:spTgt spid="5122"/>
                                        </p:tgtEl>
                                      </p:cBhvr>
                                    </p:animEffect>
                                    <p:animScale>
                                      <p:cBhvr>
                                        <p:cTn id="17" dur="1000" autoRev="1" fill="hold"/>
                                        <p:tgtEl>
                                          <p:spTgt spid="5122"/>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5124"/>
                                        </p:tgtEl>
                                      </p:cBhvr>
                                    </p:animEffect>
                                    <p:animScale>
                                      <p:cBhvr>
                                        <p:cTn id="20" dur="250" autoRev="1" fill="hold"/>
                                        <p:tgtEl>
                                          <p:spTgt spid="5124"/>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5123"/>
                                        </p:tgtEl>
                                      </p:cBhvr>
                                    </p:animEffect>
                                    <p:animScale>
                                      <p:cBhvr>
                                        <p:cTn id="23" dur="250" autoRev="1" fill="hold"/>
                                        <p:tgtEl>
                                          <p:spTgt spid="51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072198" y="3857628"/>
            <a:ext cx="1038225" cy="914400"/>
          </a:xfrm>
          <a:prstGeom prst="rect">
            <a:avLst/>
          </a:prstGeom>
          <a:noFill/>
          <a:ln w="9525">
            <a:noFill/>
            <a:miter lim="800000"/>
            <a:headEnd/>
            <a:tailEnd/>
          </a:ln>
          <a:effectLst/>
        </p:spPr>
      </p:pic>
      <p:grpSp>
        <p:nvGrpSpPr>
          <p:cNvPr id="44" name="43 - Ομάδα"/>
          <p:cNvGrpSpPr/>
          <p:nvPr/>
        </p:nvGrpSpPr>
        <p:grpSpPr>
          <a:xfrm>
            <a:off x="2285984" y="214290"/>
            <a:ext cx="6215106" cy="4214842"/>
            <a:chOff x="2285984" y="214290"/>
            <a:chExt cx="6215106" cy="4214842"/>
          </a:xfrm>
        </p:grpSpPr>
        <p:sp>
          <p:nvSpPr>
            <p:cNvPr id="41" name="40 - Ελλειψοειδής επεξήγηση"/>
            <p:cNvSpPr/>
            <p:nvPr/>
          </p:nvSpPr>
          <p:spPr>
            <a:xfrm>
              <a:off x="2285984" y="214290"/>
              <a:ext cx="6215106" cy="421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42 - TextBox"/>
            <p:cNvSpPr txBox="1"/>
            <p:nvPr/>
          </p:nvSpPr>
          <p:spPr>
            <a:xfrm>
              <a:off x="3071802" y="785794"/>
              <a:ext cx="4857784" cy="3262432"/>
            </a:xfrm>
            <a:prstGeom prst="rect">
              <a:avLst/>
            </a:prstGeom>
            <a:noFill/>
          </p:spPr>
          <p:txBody>
            <a:bodyPr wrap="square" rtlCol="0">
              <a:spAutoFit/>
            </a:bodyPr>
            <a:lstStyle/>
            <a:p>
              <a:r>
                <a:rPr lang="el-GR" sz="2000" b="1" dirty="0" smtClean="0">
                  <a:solidFill>
                    <a:srgbClr val="FFFF00"/>
                  </a:solidFill>
                  <a:latin typeface="Comic Sans MS" pitchFamily="66" charset="0"/>
                </a:rPr>
                <a:t>Ο Αρίστος αμέσως κατάλαβε τι ή μάλλον ποιος είχε προκαλέσει όλα αυτά! Ο μόνος τρόπος για να  γίνει πάλι ο ήλιος ευτυχισμένος και να λάμψει με τις χρυσές ηλιαχτίδες του στο διάστημα είναι να βρει όλους τους πλανήτες και να τους βάλει στη θέση τους! </a:t>
              </a:r>
            </a:p>
            <a:p>
              <a:endParaRPr lang="el-GR" dirty="0" smtClean="0">
                <a:latin typeface="Comic Sans MS" pitchFamily="66" charset="0"/>
              </a:endParaRPr>
            </a:p>
            <a:p>
              <a:r>
                <a:rPr lang="el-GR" sz="2800" b="1" dirty="0" smtClean="0">
                  <a:solidFill>
                    <a:srgbClr val="FF0000"/>
                  </a:solidFill>
                  <a:latin typeface="Comic Sans MS" pitchFamily="66" charset="0"/>
                </a:rPr>
                <a:t>      Θα τον βοηθήσεις;;;</a:t>
              </a:r>
              <a:endParaRPr lang="el-GR" sz="2800" b="1" dirty="0">
                <a:solidFill>
                  <a:srgbClr val="FF0000"/>
                </a:solidFill>
                <a:latin typeface="Comic Sans MS" pitchFamily="66" charset="0"/>
              </a:endParaRPr>
            </a:p>
          </p:txBody>
        </p:sp>
      </p:grpSp>
      <p:pic>
        <p:nvPicPr>
          <p:cNvPr id="8194" name="Picture 2" descr="C:\Users\Depsoina\Pictures\Οργάνωση Clip της Microsoft\j0354671.gif"/>
          <p:cNvPicPr>
            <a:picLocks noChangeAspect="1" noChangeArrowheads="1" noCrop="1"/>
          </p:cNvPicPr>
          <p:nvPr/>
        </p:nvPicPr>
        <p:blipFill>
          <a:blip r:embed="rId3" cstate="print"/>
          <a:srcRect/>
          <a:stretch>
            <a:fillRect/>
          </a:stretch>
        </p:blipFill>
        <p:spPr bwMode="auto">
          <a:xfrm>
            <a:off x="1285852" y="4319594"/>
            <a:ext cx="1778660" cy="2324116"/>
          </a:xfrm>
          <a:prstGeom prst="rect">
            <a:avLst/>
          </a:prstGeom>
          <a:noFill/>
        </p:spPr>
      </p:pic>
    </p:spTree>
  </p:cSld>
  <p:clrMapOvr>
    <a:masterClrMapping/>
  </p:clrMapOvr>
  <p:transition advClick="0" advTm="2200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3" cstate="print">
            <a:lum bright="24000" contrast="-12000"/>
          </a:blip>
          <a:srcRect/>
          <a:stretch>
            <a:fillRect/>
          </a:stretch>
        </p:blipFill>
        <p:spPr bwMode="auto">
          <a:xfrm>
            <a:off x="-277123" y="-214338"/>
            <a:ext cx="9421123" cy="7286676"/>
          </a:xfrm>
          <a:prstGeom prst="rect">
            <a:avLst/>
          </a:prstGeom>
          <a:noFill/>
          <a:ln w="9525">
            <a:noFill/>
            <a:miter lim="800000"/>
            <a:headEnd/>
            <a:tailEnd/>
          </a:ln>
          <a:effectLst/>
        </p:spPr>
      </p:pic>
      <p:pic>
        <p:nvPicPr>
          <p:cNvPr id="1029" name="Picture 5" descr="C:\Users\Depsoina\Pictures\Οργάνωση Clip της Microsoft\j0434599.wmf"/>
          <p:cNvPicPr>
            <a:picLocks noChangeAspect="1" noChangeArrowheads="1"/>
          </p:cNvPicPr>
          <p:nvPr/>
        </p:nvPicPr>
        <p:blipFill>
          <a:blip r:embed="rId4" cstate="print"/>
          <a:srcRect/>
          <a:stretch>
            <a:fillRect/>
          </a:stretch>
        </p:blipFill>
        <p:spPr bwMode="auto">
          <a:xfrm>
            <a:off x="4857752" y="1785926"/>
            <a:ext cx="3571900" cy="4912424"/>
          </a:xfrm>
          <a:prstGeom prst="rect">
            <a:avLst/>
          </a:prstGeom>
          <a:noFill/>
        </p:spPr>
      </p:pic>
      <p:pic>
        <p:nvPicPr>
          <p:cNvPr id="1033" name="Picture 9"/>
          <p:cNvPicPr>
            <a:picLocks noChangeAspect="1" noChangeArrowheads="1"/>
          </p:cNvPicPr>
          <p:nvPr/>
        </p:nvPicPr>
        <p:blipFill>
          <a:blip r:embed="rId5" cstate="print"/>
          <a:srcRect/>
          <a:stretch>
            <a:fillRect/>
          </a:stretch>
        </p:blipFill>
        <p:spPr bwMode="auto">
          <a:xfrm>
            <a:off x="4357686" y="4572008"/>
            <a:ext cx="1828806" cy="2133607"/>
          </a:xfrm>
          <a:prstGeom prst="rect">
            <a:avLst/>
          </a:prstGeom>
          <a:noFill/>
          <a:ln w="9525">
            <a:noFill/>
            <a:miter lim="800000"/>
            <a:headEnd/>
            <a:tailEnd/>
          </a:ln>
          <a:effectLst/>
        </p:spPr>
      </p:pic>
    </p:spTree>
  </p:cSld>
  <p:clrMapOvr>
    <a:masterClrMapping/>
  </p:clrMapOvr>
  <p:transition advClick="0" advTm="6000">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8" name="187 - Ομάδα"/>
          <p:cNvGrpSpPr/>
          <p:nvPr/>
        </p:nvGrpSpPr>
        <p:grpSpPr>
          <a:xfrm>
            <a:off x="0" y="357166"/>
            <a:ext cx="6643670" cy="5357850"/>
            <a:chOff x="2214545" y="1214422"/>
            <a:chExt cx="7143764" cy="5357850"/>
          </a:xfrm>
        </p:grpSpPr>
        <p:sp>
          <p:nvSpPr>
            <p:cNvPr id="11" name="10 - Επεξήγηση με σύννεφο"/>
            <p:cNvSpPr/>
            <p:nvPr/>
          </p:nvSpPr>
          <p:spPr>
            <a:xfrm>
              <a:off x="2214545" y="1214422"/>
              <a:ext cx="7143764" cy="5357850"/>
            </a:xfrm>
            <a:prstGeom prst="cloudCallout">
              <a:avLst>
                <a:gd name="adj1" fmla="val 65317"/>
                <a:gd name="adj2" fmla="val 4355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02" name="Picture 178"/>
            <p:cNvPicPr>
              <a:picLocks noChangeAspect="1" noChangeArrowheads="1"/>
            </p:cNvPicPr>
            <p:nvPr/>
          </p:nvPicPr>
          <p:blipFill>
            <a:blip r:embed="rId3" cstate="print"/>
            <a:srcRect/>
            <a:stretch>
              <a:fillRect/>
            </a:stretch>
          </p:blipFill>
          <p:spPr bwMode="auto">
            <a:xfrm>
              <a:off x="3500428" y="1857364"/>
              <a:ext cx="4005840" cy="3315603"/>
            </a:xfrm>
            <a:prstGeom prst="rect">
              <a:avLst/>
            </a:prstGeom>
            <a:noFill/>
            <a:ln w="9525">
              <a:noFill/>
              <a:miter lim="800000"/>
              <a:headEnd/>
              <a:tailEnd/>
            </a:ln>
            <a:effectLst/>
          </p:spPr>
        </p:pic>
        <p:pic>
          <p:nvPicPr>
            <p:cNvPr id="1203" name="Picture 179" descr="C:\Users\Depsoina\Pictures\Οργάνωση Clip της Microsoft\j0326136.wmf"/>
            <p:cNvPicPr>
              <a:picLocks noChangeAspect="1" noChangeArrowheads="1"/>
            </p:cNvPicPr>
            <p:nvPr/>
          </p:nvPicPr>
          <p:blipFill>
            <a:blip r:embed="rId4" cstate="print"/>
            <a:srcRect/>
            <a:stretch>
              <a:fillRect/>
            </a:stretch>
          </p:blipFill>
          <p:spPr bwMode="auto">
            <a:xfrm>
              <a:off x="5748018" y="3643290"/>
              <a:ext cx="719287" cy="381131"/>
            </a:xfrm>
            <a:prstGeom prst="rect">
              <a:avLst/>
            </a:prstGeom>
            <a:noFill/>
          </p:spPr>
        </p:pic>
        <p:pic>
          <p:nvPicPr>
            <p:cNvPr id="1207" name="Picture 183" descr="C:\Users\Depsoina\Pictures\Οργάνωση Clip της Microsoft\j0405898.wmf"/>
            <p:cNvPicPr>
              <a:picLocks noChangeAspect="1" noChangeArrowheads="1"/>
            </p:cNvPicPr>
            <p:nvPr/>
          </p:nvPicPr>
          <p:blipFill>
            <a:blip r:embed="rId5" cstate="print"/>
            <a:srcRect/>
            <a:stretch>
              <a:fillRect/>
            </a:stretch>
          </p:blipFill>
          <p:spPr bwMode="auto">
            <a:xfrm>
              <a:off x="3714742" y="2214554"/>
              <a:ext cx="1073149" cy="1069975"/>
            </a:xfrm>
            <a:prstGeom prst="rect">
              <a:avLst/>
            </a:prstGeom>
            <a:noFill/>
          </p:spPr>
        </p:pic>
        <p:pic>
          <p:nvPicPr>
            <p:cNvPr id="1208" name="Picture 184" descr="C:\Users\Depsoina\Pictures\Οργάνωση Clip της Microsoft\j0405952.wmf"/>
            <p:cNvPicPr>
              <a:picLocks noChangeAspect="1" noChangeArrowheads="1"/>
            </p:cNvPicPr>
            <p:nvPr/>
          </p:nvPicPr>
          <p:blipFill>
            <a:blip r:embed="rId6" cstate="print"/>
            <a:srcRect/>
            <a:stretch>
              <a:fillRect/>
            </a:stretch>
          </p:blipFill>
          <p:spPr bwMode="auto">
            <a:xfrm>
              <a:off x="5072066" y="1928802"/>
              <a:ext cx="849477" cy="854050"/>
            </a:xfrm>
            <a:prstGeom prst="rect">
              <a:avLst/>
            </a:prstGeom>
            <a:noFill/>
          </p:spPr>
        </p:pic>
      </p:grpSp>
      <p:grpSp>
        <p:nvGrpSpPr>
          <p:cNvPr id="46" name="45 - Ομάδα"/>
          <p:cNvGrpSpPr/>
          <p:nvPr/>
        </p:nvGrpSpPr>
        <p:grpSpPr>
          <a:xfrm>
            <a:off x="7215206" y="4214818"/>
            <a:ext cx="1928794" cy="2643182"/>
            <a:chOff x="7429520" y="4357694"/>
            <a:chExt cx="1714480" cy="2500306"/>
          </a:xfrm>
        </p:grpSpPr>
        <p:grpSp>
          <p:nvGrpSpPr>
            <p:cNvPr id="10" name="Group 8"/>
            <p:cNvGrpSpPr>
              <a:grpSpLocks noChangeAspect="1"/>
            </p:cNvGrpSpPr>
            <p:nvPr/>
          </p:nvGrpSpPr>
          <p:grpSpPr bwMode="auto">
            <a:xfrm>
              <a:off x="7912026" y="4357694"/>
              <a:ext cx="1231974" cy="2285141"/>
              <a:chOff x="1350" y="1260"/>
              <a:chExt cx="842" cy="1158"/>
            </a:xfrm>
            <a:scene3d>
              <a:camera prst="orthographicFront">
                <a:rot lat="0" lon="0" rev="0"/>
              </a:camera>
              <a:lightRig rig="threePt" dir="t"/>
            </a:scene3d>
          </p:grpSpPr>
          <p:sp>
            <p:nvSpPr>
              <p:cNvPr id="13" name="AutoShape 7"/>
              <p:cNvSpPr>
                <a:spLocks noChangeAspect="1" noChangeArrowheads="1" noTextEdit="1"/>
              </p:cNvSpPr>
              <p:nvPr/>
            </p:nvSpPr>
            <p:spPr bwMode="auto">
              <a:xfrm>
                <a:off x="1350" y="1260"/>
                <a:ext cx="842" cy="1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9"/>
              <p:cNvSpPr>
                <a:spLocks/>
              </p:cNvSpPr>
              <p:nvPr/>
            </p:nvSpPr>
            <p:spPr bwMode="auto">
              <a:xfrm>
                <a:off x="1642" y="2230"/>
                <a:ext cx="160" cy="184"/>
              </a:xfrm>
              <a:custGeom>
                <a:avLst/>
                <a:gdLst/>
                <a:ahLst/>
                <a:cxnLst>
                  <a:cxn ang="0">
                    <a:pos x="0" y="32"/>
                  </a:cxn>
                  <a:cxn ang="0">
                    <a:pos x="0" y="32"/>
                  </a:cxn>
                  <a:cxn ang="0">
                    <a:pos x="2" y="42"/>
                  </a:cxn>
                  <a:cxn ang="0">
                    <a:pos x="4" y="54"/>
                  </a:cxn>
                  <a:cxn ang="0">
                    <a:pos x="8" y="64"/>
                  </a:cxn>
                  <a:cxn ang="0">
                    <a:pos x="16" y="78"/>
                  </a:cxn>
                  <a:cxn ang="0">
                    <a:pos x="16" y="78"/>
                  </a:cxn>
                  <a:cxn ang="0">
                    <a:pos x="24" y="90"/>
                  </a:cxn>
                  <a:cxn ang="0">
                    <a:pos x="34" y="104"/>
                  </a:cxn>
                  <a:cxn ang="0">
                    <a:pos x="58" y="132"/>
                  </a:cxn>
                  <a:cxn ang="0">
                    <a:pos x="88" y="158"/>
                  </a:cxn>
                  <a:cxn ang="0">
                    <a:pos x="124" y="184"/>
                  </a:cxn>
                  <a:cxn ang="0">
                    <a:pos x="124" y="184"/>
                  </a:cxn>
                  <a:cxn ang="0">
                    <a:pos x="160" y="156"/>
                  </a:cxn>
                  <a:cxn ang="0">
                    <a:pos x="160" y="156"/>
                  </a:cxn>
                  <a:cxn ang="0">
                    <a:pos x="154" y="134"/>
                  </a:cxn>
                  <a:cxn ang="0">
                    <a:pos x="144" y="118"/>
                  </a:cxn>
                  <a:cxn ang="0">
                    <a:pos x="132" y="104"/>
                  </a:cxn>
                  <a:cxn ang="0">
                    <a:pos x="118" y="94"/>
                  </a:cxn>
                  <a:cxn ang="0">
                    <a:pos x="118" y="94"/>
                  </a:cxn>
                  <a:cxn ang="0">
                    <a:pos x="102" y="68"/>
                  </a:cxn>
                  <a:cxn ang="0">
                    <a:pos x="86" y="46"/>
                  </a:cxn>
                  <a:cxn ang="0">
                    <a:pos x="72" y="28"/>
                  </a:cxn>
                  <a:cxn ang="0">
                    <a:pos x="60" y="14"/>
                  </a:cxn>
                  <a:cxn ang="0">
                    <a:pos x="48" y="6"/>
                  </a:cxn>
                  <a:cxn ang="0">
                    <a:pos x="36" y="0"/>
                  </a:cxn>
                  <a:cxn ang="0">
                    <a:pos x="24" y="0"/>
                  </a:cxn>
                  <a:cxn ang="0">
                    <a:pos x="14" y="4"/>
                  </a:cxn>
                  <a:cxn ang="0">
                    <a:pos x="14" y="4"/>
                  </a:cxn>
                  <a:cxn ang="0">
                    <a:pos x="8" y="10"/>
                  </a:cxn>
                  <a:cxn ang="0">
                    <a:pos x="4" y="16"/>
                  </a:cxn>
                  <a:cxn ang="0">
                    <a:pos x="2" y="24"/>
                  </a:cxn>
                  <a:cxn ang="0">
                    <a:pos x="0" y="32"/>
                  </a:cxn>
                  <a:cxn ang="0">
                    <a:pos x="0" y="32"/>
                  </a:cxn>
                </a:cxnLst>
                <a:rect l="0" t="0" r="r" b="b"/>
                <a:pathLst>
                  <a:path w="160" h="184">
                    <a:moveTo>
                      <a:pt x="0" y="32"/>
                    </a:moveTo>
                    <a:lnTo>
                      <a:pt x="0" y="32"/>
                    </a:lnTo>
                    <a:lnTo>
                      <a:pt x="2" y="42"/>
                    </a:lnTo>
                    <a:lnTo>
                      <a:pt x="4" y="54"/>
                    </a:lnTo>
                    <a:lnTo>
                      <a:pt x="8" y="64"/>
                    </a:lnTo>
                    <a:lnTo>
                      <a:pt x="16" y="78"/>
                    </a:lnTo>
                    <a:lnTo>
                      <a:pt x="16" y="78"/>
                    </a:lnTo>
                    <a:lnTo>
                      <a:pt x="24" y="90"/>
                    </a:lnTo>
                    <a:lnTo>
                      <a:pt x="34" y="104"/>
                    </a:lnTo>
                    <a:lnTo>
                      <a:pt x="58" y="132"/>
                    </a:lnTo>
                    <a:lnTo>
                      <a:pt x="88" y="158"/>
                    </a:lnTo>
                    <a:lnTo>
                      <a:pt x="124" y="184"/>
                    </a:lnTo>
                    <a:lnTo>
                      <a:pt x="124" y="184"/>
                    </a:lnTo>
                    <a:lnTo>
                      <a:pt x="160" y="156"/>
                    </a:lnTo>
                    <a:lnTo>
                      <a:pt x="160" y="156"/>
                    </a:lnTo>
                    <a:lnTo>
                      <a:pt x="154" y="134"/>
                    </a:lnTo>
                    <a:lnTo>
                      <a:pt x="144" y="118"/>
                    </a:lnTo>
                    <a:lnTo>
                      <a:pt x="132" y="104"/>
                    </a:lnTo>
                    <a:lnTo>
                      <a:pt x="118" y="94"/>
                    </a:lnTo>
                    <a:lnTo>
                      <a:pt x="118" y="94"/>
                    </a:lnTo>
                    <a:lnTo>
                      <a:pt x="102" y="68"/>
                    </a:lnTo>
                    <a:lnTo>
                      <a:pt x="86" y="46"/>
                    </a:lnTo>
                    <a:lnTo>
                      <a:pt x="72" y="28"/>
                    </a:lnTo>
                    <a:lnTo>
                      <a:pt x="60" y="14"/>
                    </a:lnTo>
                    <a:lnTo>
                      <a:pt x="48" y="6"/>
                    </a:lnTo>
                    <a:lnTo>
                      <a:pt x="36" y="0"/>
                    </a:lnTo>
                    <a:lnTo>
                      <a:pt x="24" y="0"/>
                    </a:lnTo>
                    <a:lnTo>
                      <a:pt x="14" y="4"/>
                    </a:lnTo>
                    <a:lnTo>
                      <a:pt x="14" y="4"/>
                    </a:lnTo>
                    <a:lnTo>
                      <a:pt x="8" y="10"/>
                    </a:lnTo>
                    <a:lnTo>
                      <a:pt x="4" y="16"/>
                    </a:lnTo>
                    <a:lnTo>
                      <a:pt x="2" y="24"/>
                    </a:lnTo>
                    <a:lnTo>
                      <a:pt x="0" y="32"/>
                    </a:lnTo>
                    <a:lnTo>
                      <a:pt x="0" y="32"/>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Freeform 10"/>
              <p:cNvSpPr>
                <a:spLocks/>
              </p:cNvSpPr>
              <p:nvPr/>
            </p:nvSpPr>
            <p:spPr bwMode="auto">
              <a:xfrm>
                <a:off x="1758" y="2088"/>
                <a:ext cx="102" cy="160"/>
              </a:xfrm>
              <a:custGeom>
                <a:avLst/>
                <a:gdLst/>
                <a:ahLst/>
                <a:cxnLst>
                  <a:cxn ang="0">
                    <a:pos x="102" y="4"/>
                  </a:cxn>
                  <a:cxn ang="0">
                    <a:pos x="102" y="4"/>
                  </a:cxn>
                  <a:cxn ang="0">
                    <a:pos x="88" y="0"/>
                  </a:cxn>
                  <a:cxn ang="0">
                    <a:pos x="88" y="0"/>
                  </a:cxn>
                  <a:cxn ang="0">
                    <a:pos x="70" y="12"/>
                  </a:cxn>
                  <a:cxn ang="0">
                    <a:pos x="54" y="24"/>
                  </a:cxn>
                  <a:cxn ang="0">
                    <a:pos x="42" y="40"/>
                  </a:cxn>
                  <a:cxn ang="0">
                    <a:pos x="34" y="56"/>
                  </a:cxn>
                  <a:cxn ang="0">
                    <a:pos x="34" y="56"/>
                  </a:cxn>
                  <a:cxn ang="0">
                    <a:pos x="20" y="74"/>
                  </a:cxn>
                  <a:cxn ang="0">
                    <a:pos x="10" y="92"/>
                  </a:cxn>
                  <a:cxn ang="0">
                    <a:pos x="4" y="108"/>
                  </a:cxn>
                  <a:cxn ang="0">
                    <a:pos x="0" y="126"/>
                  </a:cxn>
                  <a:cxn ang="0">
                    <a:pos x="0" y="126"/>
                  </a:cxn>
                  <a:cxn ang="0">
                    <a:pos x="2" y="138"/>
                  </a:cxn>
                  <a:cxn ang="0">
                    <a:pos x="4" y="150"/>
                  </a:cxn>
                  <a:cxn ang="0">
                    <a:pos x="10" y="156"/>
                  </a:cxn>
                  <a:cxn ang="0">
                    <a:pos x="18" y="160"/>
                  </a:cxn>
                  <a:cxn ang="0">
                    <a:pos x="18" y="160"/>
                  </a:cxn>
                  <a:cxn ang="0">
                    <a:pos x="22" y="160"/>
                  </a:cxn>
                  <a:cxn ang="0">
                    <a:pos x="28" y="160"/>
                  </a:cxn>
                  <a:cxn ang="0">
                    <a:pos x="38" y="154"/>
                  </a:cxn>
                  <a:cxn ang="0">
                    <a:pos x="48" y="144"/>
                  </a:cxn>
                  <a:cxn ang="0">
                    <a:pos x="60" y="128"/>
                  </a:cxn>
                  <a:cxn ang="0">
                    <a:pos x="60" y="128"/>
                  </a:cxn>
                  <a:cxn ang="0">
                    <a:pos x="72" y="106"/>
                  </a:cxn>
                  <a:cxn ang="0">
                    <a:pos x="84" y="76"/>
                  </a:cxn>
                  <a:cxn ang="0">
                    <a:pos x="94" y="44"/>
                  </a:cxn>
                  <a:cxn ang="0">
                    <a:pos x="102" y="4"/>
                  </a:cxn>
                  <a:cxn ang="0">
                    <a:pos x="102" y="4"/>
                  </a:cxn>
                </a:cxnLst>
                <a:rect l="0" t="0" r="r" b="b"/>
                <a:pathLst>
                  <a:path w="102" h="160">
                    <a:moveTo>
                      <a:pt x="102" y="4"/>
                    </a:moveTo>
                    <a:lnTo>
                      <a:pt x="102" y="4"/>
                    </a:lnTo>
                    <a:lnTo>
                      <a:pt x="88" y="0"/>
                    </a:lnTo>
                    <a:lnTo>
                      <a:pt x="88" y="0"/>
                    </a:lnTo>
                    <a:lnTo>
                      <a:pt x="70" y="12"/>
                    </a:lnTo>
                    <a:lnTo>
                      <a:pt x="54" y="24"/>
                    </a:lnTo>
                    <a:lnTo>
                      <a:pt x="42" y="40"/>
                    </a:lnTo>
                    <a:lnTo>
                      <a:pt x="34" y="56"/>
                    </a:lnTo>
                    <a:lnTo>
                      <a:pt x="34" y="56"/>
                    </a:lnTo>
                    <a:lnTo>
                      <a:pt x="20" y="74"/>
                    </a:lnTo>
                    <a:lnTo>
                      <a:pt x="10" y="92"/>
                    </a:lnTo>
                    <a:lnTo>
                      <a:pt x="4" y="108"/>
                    </a:lnTo>
                    <a:lnTo>
                      <a:pt x="0" y="126"/>
                    </a:lnTo>
                    <a:lnTo>
                      <a:pt x="0" y="126"/>
                    </a:lnTo>
                    <a:lnTo>
                      <a:pt x="2" y="138"/>
                    </a:lnTo>
                    <a:lnTo>
                      <a:pt x="4" y="150"/>
                    </a:lnTo>
                    <a:lnTo>
                      <a:pt x="10" y="156"/>
                    </a:lnTo>
                    <a:lnTo>
                      <a:pt x="18" y="160"/>
                    </a:lnTo>
                    <a:lnTo>
                      <a:pt x="18" y="160"/>
                    </a:lnTo>
                    <a:lnTo>
                      <a:pt x="22" y="160"/>
                    </a:lnTo>
                    <a:lnTo>
                      <a:pt x="28" y="160"/>
                    </a:lnTo>
                    <a:lnTo>
                      <a:pt x="38" y="154"/>
                    </a:lnTo>
                    <a:lnTo>
                      <a:pt x="48" y="144"/>
                    </a:lnTo>
                    <a:lnTo>
                      <a:pt x="60" y="128"/>
                    </a:lnTo>
                    <a:lnTo>
                      <a:pt x="60" y="128"/>
                    </a:lnTo>
                    <a:lnTo>
                      <a:pt x="72" y="106"/>
                    </a:lnTo>
                    <a:lnTo>
                      <a:pt x="84" y="76"/>
                    </a:lnTo>
                    <a:lnTo>
                      <a:pt x="94" y="44"/>
                    </a:lnTo>
                    <a:lnTo>
                      <a:pt x="102" y="4"/>
                    </a:lnTo>
                    <a:lnTo>
                      <a:pt x="102" y="4"/>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1"/>
              <p:cNvSpPr>
                <a:spLocks/>
              </p:cNvSpPr>
              <p:nvPr/>
            </p:nvSpPr>
            <p:spPr bwMode="auto">
              <a:xfrm>
                <a:off x="1712" y="1822"/>
                <a:ext cx="330" cy="198"/>
              </a:xfrm>
              <a:custGeom>
                <a:avLst/>
                <a:gdLst/>
                <a:ahLst/>
                <a:cxnLst>
                  <a:cxn ang="0">
                    <a:pos x="0" y="116"/>
                  </a:cxn>
                  <a:cxn ang="0">
                    <a:pos x="92" y="170"/>
                  </a:cxn>
                  <a:cxn ang="0">
                    <a:pos x="92" y="170"/>
                  </a:cxn>
                  <a:cxn ang="0">
                    <a:pos x="98" y="160"/>
                  </a:cxn>
                  <a:cxn ang="0">
                    <a:pos x="116" y="138"/>
                  </a:cxn>
                  <a:cxn ang="0">
                    <a:pos x="126" y="126"/>
                  </a:cxn>
                  <a:cxn ang="0">
                    <a:pos x="140" y="114"/>
                  </a:cxn>
                  <a:cxn ang="0">
                    <a:pos x="152" y="104"/>
                  </a:cxn>
                  <a:cxn ang="0">
                    <a:pos x="166" y="96"/>
                  </a:cxn>
                  <a:cxn ang="0">
                    <a:pos x="166" y="96"/>
                  </a:cxn>
                  <a:cxn ang="0">
                    <a:pos x="174" y="104"/>
                  </a:cxn>
                  <a:cxn ang="0">
                    <a:pos x="180" y="110"/>
                  </a:cxn>
                  <a:cxn ang="0">
                    <a:pos x="186" y="120"/>
                  </a:cxn>
                  <a:cxn ang="0">
                    <a:pos x="190" y="130"/>
                  </a:cxn>
                  <a:cxn ang="0">
                    <a:pos x="194" y="142"/>
                  </a:cxn>
                  <a:cxn ang="0">
                    <a:pos x="196" y="156"/>
                  </a:cxn>
                  <a:cxn ang="0">
                    <a:pos x="198" y="188"/>
                  </a:cxn>
                  <a:cxn ang="0">
                    <a:pos x="328" y="198"/>
                  </a:cxn>
                  <a:cxn ang="0">
                    <a:pos x="328" y="198"/>
                  </a:cxn>
                  <a:cxn ang="0">
                    <a:pos x="330" y="176"/>
                  </a:cxn>
                  <a:cxn ang="0">
                    <a:pos x="330" y="156"/>
                  </a:cxn>
                  <a:cxn ang="0">
                    <a:pos x="328" y="134"/>
                  </a:cxn>
                  <a:cxn ang="0">
                    <a:pos x="324" y="112"/>
                  </a:cxn>
                  <a:cxn ang="0">
                    <a:pos x="318" y="90"/>
                  </a:cxn>
                  <a:cxn ang="0">
                    <a:pos x="312" y="70"/>
                  </a:cxn>
                  <a:cxn ang="0">
                    <a:pos x="304" y="50"/>
                  </a:cxn>
                  <a:cxn ang="0">
                    <a:pos x="296" y="32"/>
                  </a:cxn>
                  <a:cxn ang="0">
                    <a:pos x="296" y="32"/>
                  </a:cxn>
                  <a:cxn ang="0">
                    <a:pos x="268" y="18"/>
                  </a:cxn>
                  <a:cxn ang="0">
                    <a:pos x="242" y="10"/>
                  </a:cxn>
                  <a:cxn ang="0">
                    <a:pos x="214" y="4"/>
                  </a:cxn>
                  <a:cxn ang="0">
                    <a:pos x="188" y="0"/>
                  </a:cxn>
                  <a:cxn ang="0">
                    <a:pos x="160" y="0"/>
                  </a:cxn>
                  <a:cxn ang="0">
                    <a:pos x="134" y="4"/>
                  </a:cxn>
                  <a:cxn ang="0">
                    <a:pos x="106" y="10"/>
                  </a:cxn>
                  <a:cxn ang="0">
                    <a:pos x="80" y="18"/>
                  </a:cxn>
                  <a:cxn ang="0">
                    <a:pos x="80" y="18"/>
                  </a:cxn>
                  <a:cxn ang="0">
                    <a:pos x="56" y="44"/>
                  </a:cxn>
                  <a:cxn ang="0">
                    <a:pos x="34" y="70"/>
                  </a:cxn>
                  <a:cxn ang="0">
                    <a:pos x="16" y="92"/>
                  </a:cxn>
                  <a:cxn ang="0">
                    <a:pos x="0" y="116"/>
                  </a:cxn>
                  <a:cxn ang="0">
                    <a:pos x="0" y="116"/>
                  </a:cxn>
                </a:cxnLst>
                <a:rect l="0" t="0" r="r" b="b"/>
                <a:pathLst>
                  <a:path w="330" h="198">
                    <a:moveTo>
                      <a:pt x="0" y="116"/>
                    </a:moveTo>
                    <a:lnTo>
                      <a:pt x="92" y="170"/>
                    </a:lnTo>
                    <a:lnTo>
                      <a:pt x="92" y="170"/>
                    </a:lnTo>
                    <a:lnTo>
                      <a:pt x="98" y="160"/>
                    </a:lnTo>
                    <a:lnTo>
                      <a:pt x="116" y="138"/>
                    </a:lnTo>
                    <a:lnTo>
                      <a:pt x="126" y="126"/>
                    </a:lnTo>
                    <a:lnTo>
                      <a:pt x="140" y="114"/>
                    </a:lnTo>
                    <a:lnTo>
                      <a:pt x="152" y="104"/>
                    </a:lnTo>
                    <a:lnTo>
                      <a:pt x="166" y="96"/>
                    </a:lnTo>
                    <a:lnTo>
                      <a:pt x="166" y="96"/>
                    </a:lnTo>
                    <a:lnTo>
                      <a:pt x="174" y="104"/>
                    </a:lnTo>
                    <a:lnTo>
                      <a:pt x="180" y="110"/>
                    </a:lnTo>
                    <a:lnTo>
                      <a:pt x="186" y="120"/>
                    </a:lnTo>
                    <a:lnTo>
                      <a:pt x="190" y="130"/>
                    </a:lnTo>
                    <a:lnTo>
                      <a:pt x="194" y="142"/>
                    </a:lnTo>
                    <a:lnTo>
                      <a:pt x="196" y="156"/>
                    </a:lnTo>
                    <a:lnTo>
                      <a:pt x="198" y="188"/>
                    </a:lnTo>
                    <a:lnTo>
                      <a:pt x="328" y="198"/>
                    </a:lnTo>
                    <a:lnTo>
                      <a:pt x="328" y="198"/>
                    </a:lnTo>
                    <a:lnTo>
                      <a:pt x="330" y="176"/>
                    </a:lnTo>
                    <a:lnTo>
                      <a:pt x="330" y="156"/>
                    </a:lnTo>
                    <a:lnTo>
                      <a:pt x="328" y="134"/>
                    </a:lnTo>
                    <a:lnTo>
                      <a:pt x="324" y="112"/>
                    </a:lnTo>
                    <a:lnTo>
                      <a:pt x="318" y="90"/>
                    </a:lnTo>
                    <a:lnTo>
                      <a:pt x="312" y="70"/>
                    </a:lnTo>
                    <a:lnTo>
                      <a:pt x="304" y="50"/>
                    </a:lnTo>
                    <a:lnTo>
                      <a:pt x="296" y="32"/>
                    </a:lnTo>
                    <a:lnTo>
                      <a:pt x="296" y="32"/>
                    </a:lnTo>
                    <a:lnTo>
                      <a:pt x="268" y="18"/>
                    </a:lnTo>
                    <a:lnTo>
                      <a:pt x="242" y="10"/>
                    </a:lnTo>
                    <a:lnTo>
                      <a:pt x="214" y="4"/>
                    </a:lnTo>
                    <a:lnTo>
                      <a:pt x="188" y="0"/>
                    </a:lnTo>
                    <a:lnTo>
                      <a:pt x="160" y="0"/>
                    </a:lnTo>
                    <a:lnTo>
                      <a:pt x="134" y="4"/>
                    </a:lnTo>
                    <a:lnTo>
                      <a:pt x="106" y="10"/>
                    </a:lnTo>
                    <a:lnTo>
                      <a:pt x="80" y="18"/>
                    </a:lnTo>
                    <a:lnTo>
                      <a:pt x="80" y="18"/>
                    </a:lnTo>
                    <a:lnTo>
                      <a:pt x="56" y="44"/>
                    </a:lnTo>
                    <a:lnTo>
                      <a:pt x="34" y="70"/>
                    </a:lnTo>
                    <a:lnTo>
                      <a:pt x="16" y="92"/>
                    </a:lnTo>
                    <a:lnTo>
                      <a:pt x="0" y="116"/>
                    </a:lnTo>
                    <a:lnTo>
                      <a:pt x="0" y="11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Freeform 12"/>
              <p:cNvSpPr>
                <a:spLocks/>
              </p:cNvSpPr>
              <p:nvPr/>
            </p:nvSpPr>
            <p:spPr bwMode="auto">
              <a:xfrm>
                <a:off x="1924" y="1418"/>
                <a:ext cx="264" cy="256"/>
              </a:xfrm>
              <a:custGeom>
                <a:avLst/>
                <a:gdLst/>
                <a:ahLst/>
                <a:cxnLst>
                  <a:cxn ang="0">
                    <a:pos x="74" y="74"/>
                  </a:cxn>
                  <a:cxn ang="0">
                    <a:pos x="110" y="84"/>
                  </a:cxn>
                  <a:cxn ang="0">
                    <a:pos x="144" y="98"/>
                  </a:cxn>
                  <a:cxn ang="0">
                    <a:pos x="176" y="122"/>
                  </a:cxn>
                  <a:cxn ang="0">
                    <a:pos x="204" y="150"/>
                  </a:cxn>
                  <a:cxn ang="0">
                    <a:pos x="190" y="148"/>
                  </a:cxn>
                  <a:cxn ang="0">
                    <a:pos x="170" y="154"/>
                  </a:cxn>
                  <a:cxn ang="0">
                    <a:pos x="162" y="160"/>
                  </a:cxn>
                  <a:cxn ang="0">
                    <a:pos x="152" y="180"/>
                  </a:cxn>
                  <a:cxn ang="0">
                    <a:pos x="154" y="210"/>
                  </a:cxn>
                  <a:cxn ang="0">
                    <a:pos x="158" y="220"/>
                  </a:cxn>
                  <a:cxn ang="0">
                    <a:pos x="168" y="236"/>
                  </a:cxn>
                  <a:cxn ang="0">
                    <a:pos x="176" y="244"/>
                  </a:cxn>
                  <a:cxn ang="0">
                    <a:pos x="192" y="252"/>
                  </a:cxn>
                  <a:cxn ang="0">
                    <a:pos x="210" y="256"/>
                  </a:cxn>
                  <a:cxn ang="0">
                    <a:pos x="220" y="256"/>
                  </a:cxn>
                  <a:cxn ang="0">
                    <a:pos x="238" y="252"/>
                  </a:cxn>
                  <a:cxn ang="0">
                    <a:pos x="244" y="246"/>
                  </a:cxn>
                  <a:cxn ang="0">
                    <a:pos x="256" y="232"/>
                  </a:cxn>
                  <a:cxn ang="0">
                    <a:pos x="262" y="210"/>
                  </a:cxn>
                  <a:cxn ang="0">
                    <a:pos x="264" y="186"/>
                  </a:cxn>
                  <a:cxn ang="0">
                    <a:pos x="258" y="140"/>
                  </a:cxn>
                  <a:cxn ang="0">
                    <a:pos x="242" y="98"/>
                  </a:cxn>
                  <a:cxn ang="0">
                    <a:pos x="216" y="64"/>
                  </a:cxn>
                  <a:cxn ang="0">
                    <a:pos x="200" y="48"/>
                  </a:cxn>
                  <a:cxn ang="0">
                    <a:pos x="160" y="24"/>
                  </a:cxn>
                  <a:cxn ang="0">
                    <a:pos x="114" y="8"/>
                  </a:cxn>
                  <a:cxn ang="0">
                    <a:pos x="62" y="0"/>
                  </a:cxn>
                  <a:cxn ang="0">
                    <a:pos x="2" y="0"/>
                  </a:cxn>
                  <a:cxn ang="0">
                    <a:pos x="0" y="10"/>
                  </a:cxn>
                  <a:cxn ang="0">
                    <a:pos x="0" y="30"/>
                  </a:cxn>
                  <a:cxn ang="0">
                    <a:pos x="6" y="48"/>
                  </a:cxn>
                  <a:cxn ang="0">
                    <a:pos x="20" y="66"/>
                  </a:cxn>
                  <a:cxn ang="0">
                    <a:pos x="28" y="74"/>
                  </a:cxn>
                  <a:cxn ang="0">
                    <a:pos x="74" y="74"/>
                  </a:cxn>
                </a:cxnLst>
                <a:rect l="0" t="0" r="r" b="b"/>
                <a:pathLst>
                  <a:path w="264" h="256">
                    <a:moveTo>
                      <a:pt x="74" y="74"/>
                    </a:moveTo>
                    <a:lnTo>
                      <a:pt x="74" y="74"/>
                    </a:lnTo>
                    <a:lnTo>
                      <a:pt x="92" y="78"/>
                    </a:lnTo>
                    <a:lnTo>
                      <a:pt x="110" y="84"/>
                    </a:lnTo>
                    <a:lnTo>
                      <a:pt x="128" y="90"/>
                    </a:lnTo>
                    <a:lnTo>
                      <a:pt x="144" y="98"/>
                    </a:lnTo>
                    <a:lnTo>
                      <a:pt x="160" y="110"/>
                    </a:lnTo>
                    <a:lnTo>
                      <a:pt x="176" y="122"/>
                    </a:lnTo>
                    <a:lnTo>
                      <a:pt x="190" y="136"/>
                    </a:lnTo>
                    <a:lnTo>
                      <a:pt x="204" y="150"/>
                    </a:lnTo>
                    <a:lnTo>
                      <a:pt x="204" y="150"/>
                    </a:lnTo>
                    <a:lnTo>
                      <a:pt x="190" y="148"/>
                    </a:lnTo>
                    <a:lnTo>
                      <a:pt x="180" y="150"/>
                    </a:lnTo>
                    <a:lnTo>
                      <a:pt x="170" y="154"/>
                    </a:lnTo>
                    <a:lnTo>
                      <a:pt x="162" y="160"/>
                    </a:lnTo>
                    <a:lnTo>
                      <a:pt x="162" y="160"/>
                    </a:lnTo>
                    <a:lnTo>
                      <a:pt x="156" y="170"/>
                    </a:lnTo>
                    <a:lnTo>
                      <a:pt x="152" y="180"/>
                    </a:lnTo>
                    <a:lnTo>
                      <a:pt x="152" y="194"/>
                    </a:lnTo>
                    <a:lnTo>
                      <a:pt x="154" y="210"/>
                    </a:lnTo>
                    <a:lnTo>
                      <a:pt x="154" y="210"/>
                    </a:lnTo>
                    <a:lnTo>
                      <a:pt x="158" y="220"/>
                    </a:lnTo>
                    <a:lnTo>
                      <a:pt x="162" y="228"/>
                    </a:lnTo>
                    <a:lnTo>
                      <a:pt x="168" y="236"/>
                    </a:lnTo>
                    <a:lnTo>
                      <a:pt x="176" y="244"/>
                    </a:lnTo>
                    <a:lnTo>
                      <a:pt x="176" y="244"/>
                    </a:lnTo>
                    <a:lnTo>
                      <a:pt x="184" y="248"/>
                    </a:lnTo>
                    <a:lnTo>
                      <a:pt x="192" y="252"/>
                    </a:lnTo>
                    <a:lnTo>
                      <a:pt x="202" y="256"/>
                    </a:lnTo>
                    <a:lnTo>
                      <a:pt x="210" y="256"/>
                    </a:lnTo>
                    <a:lnTo>
                      <a:pt x="210" y="256"/>
                    </a:lnTo>
                    <a:lnTo>
                      <a:pt x="220" y="256"/>
                    </a:lnTo>
                    <a:lnTo>
                      <a:pt x="230" y="254"/>
                    </a:lnTo>
                    <a:lnTo>
                      <a:pt x="238" y="252"/>
                    </a:lnTo>
                    <a:lnTo>
                      <a:pt x="244" y="246"/>
                    </a:lnTo>
                    <a:lnTo>
                      <a:pt x="244" y="246"/>
                    </a:lnTo>
                    <a:lnTo>
                      <a:pt x="252" y="240"/>
                    </a:lnTo>
                    <a:lnTo>
                      <a:pt x="256" y="232"/>
                    </a:lnTo>
                    <a:lnTo>
                      <a:pt x="260" y="222"/>
                    </a:lnTo>
                    <a:lnTo>
                      <a:pt x="262" y="210"/>
                    </a:lnTo>
                    <a:lnTo>
                      <a:pt x="262" y="210"/>
                    </a:lnTo>
                    <a:lnTo>
                      <a:pt x="264" y="186"/>
                    </a:lnTo>
                    <a:lnTo>
                      <a:pt x="262" y="162"/>
                    </a:lnTo>
                    <a:lnTo>
                      <a:pt x="258" y="140"/>
                    </a:lnTo>
                    <a:lnTo>
                      <a:pt x="252" y="118"/>
                    </a:lnTo>
                    <a:lnTo>
                      <a:pt x="242" y="98"/>
                    </a:lnTo>
                    <a:lnTo>
                      <a:pt x="232" y="80"/>
                    </a:lnTo>
                    <a:lnTo>
                      <a:pt x="216" y="64"/>
                    </a:lnTo>
                    <a:lnTo>
                      <a:pt x="200" y="48"/>
                    </a:lnTo>
                    <a:lnTo>
                      <a:pt x="200" y="48"/>
                    </a:lnTo>
                    <a:lnTo>
                      <a:pt x="180" y="36"/>
                    </a:lnTo>
                    <a:lnTo>
                      <a:pt x="160" y="24"/>
                    </a:lnTo>
                    <a:lnTo>
                      <a:pt x="138" y="14"/>
                    </a:lnTo>
                    <a:lnTo>
                      <a:pt x="114" y="8"/>
                    </a:lnTo>
                    <a:lnTo>
                      <a:pt x="88" y="2"/>
                    </a:lnTo>
                    <a:lnTo>
                      <a:pt x="62" y="0"/>
                    </a:lnTo>
                    <a:lnTo>
                      <a:pt x="32" y="0"/>
                    </a:lnTo>
                    <a:lnTo>
                      <a:pt x="2" y="0"/>
                    </a:lnTo>
                    <a:lnTo>
                      <a:pt x="2" y="0"/>
                    </a:lnTo>
                    <a:lnTo>
                      <a:pt x="0" y="10"/>
                    </a:lnTo>
                    <a:lnTo>
                      <a:pt x="0" y="20"/>
                    </a:lnTo>
                    <a:lnTo>
                      <a:pt x="0" y="30"/>
                    </a:lnTo>
                    <a:lnTo>
                      <a:pt x="2" y="40"/>
                    </a:lnTo>
                    <a:lnTo>
                      <a:pt x="6" y="48"/>
                    </a:lnTo>
                    <a:lnTo>
                      <a:pt x="12" y="58"/>
                    </a:lnTo>
                    <a:lnTo>
                      <a:pt x="20" y="66"/>
                    </a:lnTo>
                    <a:lnTo>
                      <a:pt x="28" y="74"/>
                    </a:lnTo>
                    <a:lnTo>
                      <a:pt x="28" y="74"/>
                    </a:lnTo>
                    <a:lnTo>
                      <a:pt x="50" y="72"/>
                    </a:lnTo>
                    <a:lnTo>
                      <a:pt x="74" y="74"/>
                    </a:lnTo>
                    <a:lnTo>
                      <a:pt x="74" y="7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3"/>
              <p:cNvSpPr>
                <a:spLocks/>
              </p:cNvSpPr>
              <p:nvPr/>
            </p:nvSpPr>
            <p:spPr bwMode="auto">
              <a:xfrm>
                <a:off x="1680" y="1936"/>
                <a:ext cx="110" cy="180"/>
              </a:xfrm>
              <a:custGeom>
                <a:avLst/>
                <a:gdLst/>
                <a:ahLst/>
                <a:cxnLst>
                  <a:cxn ang="0">
                    <a:pos x="108" y="36"/>
                  </a:cxn>
                  <a:cxn ang="0">
                    <a:pos x="108" y="36"/>
                  </a:cxn>
                  <a:cxn ang="0">
                    <a:pos x="100" y="24"/>
                  </a:cxn>
                  <a:cxn ang="0">
                    <a:pos x="92" y="16"/>
                  </a:cxn>
                  <a:cxn ang="0">
                    <a:pos x="84" y="10"/>
                  </a:cxn>
                  <a:cxn ang="0">
                    <a:pos x="76" y="4"/>
                  </a:cxn>
                  <a:cxn ang="0">
                    <a:pos x="66" y="2"/>
                  </a:cxn>
                  <a:cxn ang="0">
                    <a:pos x="56" y="0"/>
                  </a:cxn>
                  <a:cxn ang="0">
                    <a:pos x="44" y="0"/>
                  </a:cxn>
                  <a:cxn ang="0">
                    <a:pos x="32" y="2"/>
                  </a:cxn>
                  <a:cxn ang="0">
                    <a:pos x="32" y="2"/>
                  </a:cxn>
                  <a:cxn ang="0">
                    <a:pos x="18" y="30"/>
                  </a:cxn>
                  <a:cxn ang="0">
                    <a:pos x="6" y="56"/>
                  </a:cxn>
                  <a:cxn ang="0">
                    <a:pos x="0" y="80"/>
                  </a:cxn>
                  <a:cxn ang="0">
                    <a:pos x="0" y="92"/>
                  </a:cxn>
                  <a:cxn ang="0">
                    <a:pos x="0" y="104"/>
                  </a:cxn>
                  <a:cxn ang="0">
                    <a:pos x="2" y="114"/>
                  </a:cxn>
                  <a:cxn ang="0">
                    <a:pos x="4" y="126"/>
                  </a:cxn>
                  <a:cxn ang="0">
                    <a:pos x="10" y="136"/>
                  </a:cxn>
                  <a:cxn ang="0">
                    <a:pos x="14" y="144"/>
                  </a:cxn>
                  <a:cxn ang="0">
                    <a:pos x="22" y="154"/>
                  </a:cxn>
                  <a:cxn ang="0">
                    <a:pos x="30" y="162"/>
                  </a:cxn>
                  <a:cxn ang="0">
                    <a:pos x="48" y="178"/>
                  </a:cxn>
                  <a:cxn ang="0">
                    <a:pos x="48" y="178"/>
                  </a:cxn>
                  <a:cxn ang="0">
                    <a:pos x="64" y="180"/>
                  </a:cxn>
                  <a:cxn ang="0">
                    <a:pos x="76" y="180"/>
                  </a:cxn>
                  <a:cxn ang="0">
                    <a:pos x="88" y="176"/>
                  </a:cxn>
                  <a:cxn ang="0">
                    <a:pos x="96" y="172"/>
                  </a:cxn>
                  <a:cxn ang="0">
                    <a:pos x="104" y="164"/>
                  </a:cxn>
                  <a:cxn ang="0">
                    <a:pos x="108" y="154"/>
                  </a:cxn>
                  <a:cxn ang="0">
                    <a:pos x="110" y="142"/>
                  </a:cxn>
                  <a:cxn ang="0">
                    <a:pos x="110" y="128"/>
                  </a:cxn>
                  <a:cxn ang="0">
                    <a:pos x="110" y="128"/>
                  </a:cxn>
                  <a:cxn ang="0">
                    <a:pos x="108" y="126"/>
                  </a:cxn>
                  <a:cxn ang="0">
                    <a:pos x="108" y="126"/>
                  </a:cxn>
                  <a:cxn ang="0">
                    <a:pos x="96" y="116"/>
                  </a:cxn>
                  <a:cxn ang="0">
                    <a:pos x="88" y="106"/>
                  </a:cxn>
                  <a:cxn ang="0">
                    <a:pos x="84" y="94"/>
                  </a:cxn>
                  <a:cxn ang="0">
                    <a:pos x="82" y="82"/>
                  </a:cxn>
                  <a:cxn ang="0">
                    <a:pos x="82" y="82"/>
                  </a:cxn>
                  <a:cxn ang="0">
                    <a:pos x="84" y="70"/>
                  </a:cxn>
                  <a:cxn ang="0">
                    <a:pos x="90" y="58"/>
                  </a:cxn>
                  <a:cxn ang="0">
                    <a:pos x="96" y="46"/>
                  </a:cxn>
                  <a:cxn ang="0">
                    <a:pos x="108" y="36"/>
                  </a:cxn>
                  <a:cxn ang="0">
                    <a:pos x="108" y="36"/>
                  </a:cxn>
                </a:cxnLst>
                <a:rect l="0" t="0" r="r" b="b"/>
                <a:pathLst>
                  <a:path w="110" h="180">
                    <a:moveTo>
                      <a:pt x="108" y="36"/>
                    </a:moveTo>
                    <a:lnTo>
                      <a:pt x="108" y="36"/>
                    </a:lnTo>
                    <a:lnTo>
                      <a:pt x="100" y="24"/>
                    </a:lnTo>
                    <a:lnTo>
                      <a:pt x="92" y="16"/>
                    </a:lnTo>
                    <a:lnTo>
                      <a:pt x="84" y="10"/>
                    </a:lnTo>
                    <a:lnTo>
                      <a:pt x="76" y="4"/>
                    </a:lnTo>
                    <a:lnTo>
                      <a:pt x="66" y="2"/>
                    </a:lnTo>
                    <a:lnTo>
                      <a:pt x="56" y="0"/>
                    </a:lnTo>
                    <a:lnTo>
                      <a:pt x="44" y="0"/>
                    </a:lnTo>
                    <a:lnTo>
                      <a:pt x="32" y="2"/>
                    </a:lnTo>
                    <a:lnTo>
                      <a:pt x="32" y="2"/>
                    </a:lnTo>
                    <a:lnTo>
                      <a:pt x="18" y="30"/>
                    </a:lnTo>
                    <a:lnTo>
                      <a:pt x="6" y="56"/>
                    </a:lnTo>
                    <a:lnTo>
                      <a:pt x="0" y="80"/>
                    </a:lnTo>
                    <a:lnTo>
                      <a:pt x="0" y="92"/>
                    </a:lnTo>
                    <a:lnTo>
                      <a:pt x="0" y="104"/>
                    </a:lnTo>
                    <a:lnTo>
                      <a:pt x="2" y="114"/>
                    </a:lnTo>
                    <a:lnTo>
                      <a:pt x="4" y="126"/>
                    </a:lnTo>
                    <a:lnTo>
                      <a:pt x="10" y="136"/>
                    </a:lnTo>
                    <a:lnTo>
                      <a:pt x="14" y="144"/>
                    </a:lnTo>
                    <a:lnTo>
                      <a:pt x="22" y="154"/>
                    </a:lnTo>
                    <a:lnTo>
                      <a:pt x="30" y="162"/>
                    </a:lnTo>
                    <a:lnTo>
                      <a:pt x="48" y="178"/>
                    </a:lnTo>
                    <a:lnTo>
                      <a:pt x="48" y="178"/>
                    </a:lnTo>
                    <a:lnTo>
                      <a:pt x="64" y="180"/>
                    </a:lnTo>
                    <a:lnTo>
                      <a:pt x="76" y="180"/>
                    </a:lnTo>
                    <a:lnTo>
                      <a:pt x="88" y="176"/>
                    </a:lnTo>
                    <a:lnTo>
                      <a:pt x="96" y="172"/>
                    </a:lnTo>
                    <a:lnTo>
                      <a:pt x="104" y="164"/>
                    </a:lnTo>
                    <a:lnTo>
                      <a:pt x="108" y="154"/>
                    </a:lnTo>
                    <a:lnTo>
                      <a:pt x="110" y="142"/>
                    </a:lnTo>
                    <a:lnTo>
                      <a:pt x="110" y="128"/>
                    </a:lnTo>
                    <a:lnTo>
                      <a:pt x="110" y="128"/>
                    </a:lnTo>
                    <a:lnTo>
                      <a:pt x="108" y="126"/>
                    </a:lnTo>
                    <a:lnTo>
                      <a:pt x="108" y="126"/>
                    </a:lnTo>
                    <a:lnTo>
                      <a:pt x="96" y="116"/>
                    </a:lnTo>
                    <a:lnTo>
                      <a:pt x="88" y="106"/>
                    </a:lnTo>
                    <a:lnTo>
                      <a:pt x="84" y="94"/>
                    </a:lnTo>
                    <a:lnTo>
                      <a:pt x="82" y="82"/>
                    </a:lnTo>
                    <a:lnTo>
                      <a:pt x="82" y="82"/>
                    </a:lnTo>
                    <a:lnTo>
                      <a:pt x="84" y="70"/>
                    </a:lnTo>
                    <a:lnTo>
                      <a:pt x="90" y="58"/>
                    </a:lnTo>
                    <a:lnTo>
                      <a:pt x="96" y="46"/>
                    </a:lnTo>
                    <a:lnTo>
                      <a:pt x="108" y="36"/>
                    </a:lnTo>
                    <a:lnTo>
                      <a:pt x="108" y="36"/>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4"/>
              <p:cNvSpPr>
                <a:spLocks/>
              </p:cNvSpPr>
              <p:nvPr/>
            </p:nvSpPr>
            <p:spPr bwMode="auto">
              <a:xfrm>
                <a:off x="1492" y="1728"/>
                <a:ext cx="226" cy="210"/>
              </a:xfrm>
              <a:custGeom>
                <a:avLst/>
                <a:gdLst/>
                <a:ahLst/>
                <a:cxnLst>
                  <a:cxn ang="0">
                    <a:pos x="24" y="104"/>
                  </a:cxn>
                  <a:cxn ang="0">
                    <a:pos x="24" y="104"/>
                  </a:cxn>
                  <a:cxn ang="0">
                    <a:pos x="18" y="110"/>
                  </a:cxn>
                  <a:cxn ang="0">
                    <a:pos x="10" y="116"/>
                  </a:cxn>
                  <a:cxn ang="0">
                    <a:pos x="6" y="124"/>
                  </a:cxn>
                  <a:cxn ang="0">
                    <a:pos x="2" y="132"/>
                  </a:cxn>
                  <a:cxn ang="0">
                    <a:pos x="2" y="132"/>
                  </a:cxn>
                  <a:cxn ang="0">
                    <a:pos x="0" y="140"/>
                  </a:cxn>
                  <a:cxn ang="0">
                    <a:pos x="0" y="150"/>
                  </a:cxn>
                  <a:cxn ang="0">
                    <a:pos x="2" y="158"/>
                  </a:cxn>
                  <a:cxn ang="0">
                    <a:pos x="6" y="164"/>
                  </a:cxn>
                  <a:cxn ang="0">
                    <a:pos x="6" y="164"/>
                  </a:cxn>
                  <a:cxn ang="0">
                    <a:pos x="20" y="182"/>
                  </a:cxn>
                  <a:cxn ang="0">
                    <a:pos x="36" y="196"/>
                  </a:cxn>
                  <a:cxn ang="0">
                    <a:pos x="52" y="204"/>
                  </a:cxn>
                  <a:cxn ang="0">
                    <a:pos x="70" y="208"/>
                  </a:cxn>
                  <a:cxn ang="0">
                    <a:pos x="70" y="208"/>
                  </a:cxn>
                  <a:cxn ang="0">
                    <a:pos x="80" y="210"/>
                  </a:cxn>
                  <a:cxn ang="0">
                    <a:pos x="92" y="208"/>
                  </a:cxn>
                  <a:cxn ang="0">
                    <a:pos x="102" y="204"/>
                  </a:cxn>
                  <a:cxn ang="0">
                    <a:pos x="114" y="200"/>
                  </a:cxn>
                  <a:cxn ang="0">
                    <a:pos x="126" y="194"/>
                  </a:cxn>
                  <a:cxn ang="0">
                    <a:pos x="136" y="186"/>
                  </a:cxn>
                  <a:cxn ang="0">
                    <a:pos x="160" y="164"/>
                  </a:cxn>
                  <a:cxn ang="0">
                    <a:pos x="160" y="164"/>
                  </a:cxn>
                  <a:cxn ang="0">
                    <a:pos x="172" y="150"/>
                  </a:cxn>
                  <a:cxn ang="0">
                    <a:pos x="184" y="136"/>
                  </a:cxn>
                  <a:cxn ang="0">
                    <a:pos x="194" y="120"/>
                  </a:cxn>
                  <a:cxn ang="0">
                    <a:pos x="204" y="102"/>
                  </a:cxn>
                  <a:cxn ang="0">
                    <a:pos x="212" y="84"/>
                  </a:cxn>
                  <a:cxn ang="0">
                    <a:pos x="218" y="64"/>
                  </a:cxn>
                  <a:cxn ang="0">
                    <a:pos x="222" y="42"/>
                  </a:cxn>
                  <a:cxn ang="0">
                    <a:pos x="226" y="20"/>
                  </a:cxn>
                  <a:cxn ang="0">
                    <a:pos x="226" y="20"/>
                  </a:cxn>
                  <a:cxn ang="0">
                    <a:pos x="218" y="12"/>
                  </a:cxn>
                  <a:cxn ang="0">
                    <a:pos x="210" y="8"/>
                  </a:cxn>
                  <a:cxn ang="0">
                    <a:pos x="202" y="4"/>
                  </a:cxn>
                  <a:cxn ang="0">
                    <a:pos x="194" y="0"/>
                  </a:cxn>
                  <a:cxn ang="0">
                    <a:pos x="186" y="0"/>
                  </a:cxn>
                  <a:cxn ang="0">
                    <a:pos x="176" y="0"/>
                  </a:cxn>
                  <a:cxn ang="0">
                    <a:pos x="166" y="4"/>
                  </a:cxn>
                  <a:cxn ang="0">
                    <a:pos x="158" y="8"/>
                  </a:cxn>
                  <a:cxn ang="0">
                    <a:pos x="158" y="8"/>
                  </a:cxn>
                  <a:cxn ang="0">
                    <a:pos x="156" y="26"/>
                  </a:cxn>
                  <a:cxn ang="0">
                    <a:pos x="154" y="44"/>
                  </a:cxn>
                  <a:cxn ang="0">
                    <a:pos x="150" y="60"/>
                  </a:cxn>
                  <a:cxn ang="0">
                    <a:pos x="146" y="76"/>
                  </a:cxn>
                  <a:cxn ang="0">
                    <a:pos x="138" y="90"/>
                  </a:cxn>
                  <a:cxn ang="0">
                    <a:pos x="130" y="104"/>
                  </a:cxn>
                  <a:cxn ang="0">
                    <a:pos x="120" y="118"/>
                  </a:cxn>
                  <a:cxn ang="0">
                    <a:pos x="108" y="130"/>
                  </a:cxn>
                  <a:cxn ang="0">
                    <a:pos x="108" y="130"/>
                  </a:cxn>
                  <a:cxn ang="0">
                    <a:pos x="96" y="118"/>
                  </a:cxn>
                  <a:cxn ang="0">
                    <a:pos x="86" y="108"/>
                  </a:cxn>
                  <a:cxn ang="0">
                    <a:pos x="74" y="102"/>
                  </a:cxn>
                  <a:cxn ang="0">
                    <a:pos x="64" y="98"/>
                  </a:cxn>
                  <a:cxn ang="0">
                    <a:pos x="64" y="98"/>
                  </a:cxn>
                  <a:cxn ang="0">
                    <a:pos x="54" y="96"/>
                  </a:cxn>
                  <a:cxn ang="0">
                    <a:pos x="44" y="98"/>
                  </a:cxn>
                  <a:cxn ang="0">
                    <a:pos x="34" y="100"/>
                  </a:cxn>
                  <a:cxn ang="0">
                    <a:pos x="24" y="104"/>
                  </a:cxn>
                  <a:cxn ang="0">
                    <a:pos x="24" y="104"/>
                  </a:cxn>
                </a:cxnLst>
                <a:rect l="0" t="0" r="r" b="b"/>
                <a:pathLst>
                  <a:path w="226" h="210">
                    <a:moveTo>
                      <a:pt x="24" y="104"/>
                    </a:moveTo>
                    <a:lnTo>
                      <a:pt x="24" y="104"/>
                    </a:lnTo>
                    <a:lnTo>
                      <a:pt x="18" y="110"/>
                    </a:lnTo>
                    <a:lnTo>
                      <a:pt x="10" y="116"/>
                    </a:lnTo>
                    <a:lnTo>
                      <a:pt x="6" y="124"/>
                    </a:lnTo>
                    <a:lnTo>
                      <a:pt x="2" y="132"/>
                    </a:lnTo>
                    <a:lnTo>
                      <a:pt x="2" y="132"/>
                    </a:lnTo>
                    <a:lnTo>
                      <a:pt x="0" y="140"/>
                    </a:lnTo>
                    <a:lnTo>
                      <a:pt x="0" y="150"/>
                    </a:lnTo>
                    <a:lnTo>
                      <a:pt x="2" y="158"/>
                    </a:lnTo>
                    <a:lnTo>
                      <a:pt x="6" y="164"/>
                    </a:lnTo>
                    <a:lnTo>
                      <a:pt x="6" y="164"/>
                    </a:lnTo>
                    <a:lnTo>
                      <a:pt x="20" y="182"/>
                    </a:lnTo>
                    <a:lnTo>
                      <a:pt x="36" y="196"/>
                    </a:lnTo>
                    <a:lnTo>
                      <a:pt x="52" y="204"/>
                    </a:lnTo>
                    <a:lnTo>
                      <a:pt x="70" y="208"/>
                    </a:lnTo>
                    <a:lnTo>
                      <a:pt x="70" y="208"/>
                    </a:lnTo>
                    <a:lnTo>
                      <a:pt x="80" y="210"/>
                    </a:lnTo>
                    <a:lnTo>
                      <a:pt x="92" y="208"/>
                    </a:lnTo>
                    <a:lnTo>
                      <a:pt x="102" y="204"/>
                    </a:lnTo>
                    <a:lnTo>
                      <a:pt x="114" y="200"/>
                    </a:lnTo>
                    <a:lnTo>
                      <a:pt x="126" y="194"/>
                    </a:lnTo>
                    <a:lnTo>
                      <a:pt x="136" y="186"/>
                    </a:lnTo>
                    <a:lnTo>
                      <a:pt x="160" y="164"/>
                    </a:lnTo>
                    <a:lnTo>
                      <a:pt x="160" y="164"/>
                    </a:lnTo>
                    <a:lnTo>
                      <a:pt x="172" y="150"/>
                    </a:lnTo>
                    <a:lnTo>
                      <a:pt x="184" y="136"/>
                    </a:lnTo>
                    <a:lnTo>
                      <a:pt x="194" y="120"/>
                    </a:lnTo>
                    <a:lnTo>
                      <a:pt x="204" y="102"/>
                    </a:lnTo>
                    <a:lnTo>
                      <a:pt x="212" y="84"/>
                    </a:lnTo>
                    <a:lnTo>
                      <a:pt x="218" y="64"/>
                    </a:lnTo>
                    <a:lnTo>
                      <a:pt x="222" y="42"/>
                    </a:lnTo>
                    <a:lnTo>
                      <a:pt x="226" y="20"/>
                    </a:lnTo>
                    <a:lnTo>
                      <a:pt x="226" y="20"/>
                    </a:lnTo>
                    <a:lnTo>
                      <a:pt x="218" y="12"/>
                    </a:lnTo>
                    <a:lnTo>
                      <a:pt x="210" y="8"/>
                    </a:lnTo>
                    <a:lnTo>
                      <a:pt x="202" y="4"/>
                    </a:lnTo>
                    <a:lnTo>
                      <a:pt x="194" y="0"/>
                    </a:lnTo>
                    <a:lnTo>
                      <a:pt x="186" y="0"/>
                    </a:lnTo>
                    <a:lnTo>
                      <a:pt x="176" y="0"/>
                    </a:lnTo>
                    <a:lnTo>
                      <a:pt x="166" y="4"/>
                    </a:lnTo>
                    <a:lnTo>
                      <a:pt x="158" y="8"/>
                    </a:lnTo>
                    <a:lnTo>
                      <a:pt x="158" y="8"/>
                    </a:lnTo>
                    <a:lnTo>
                      <a:pt x="156" y="26"/>
                    </a:lnTo>
                    <a:lnTo>
                      <a:pt x="154" y="44"/>
                    </a:lnTo>
                    <a:lnTo>
                      <a:pt x="150" y="60"/>
                    </a:lnTo>
                    <a:lnTo>
                      <a:pt x="146" y="76"/>
                    </a:lnTo>
                    <a:lnTo>
                      <a:pt x="138" y="90"/>
                    </a:lnTo>
                    <a:lnTo>
                      <a:pt x="130" y="104"/>
                    </a:lnTo>
                    <a:lnTo>
                      <a:pt x="120" y="118"/>
                    </a:lnTo>
                    <a:lnTo>
                      <a:pt x="108" y="130"/>
                    </a:lnTo>
                    <a:lnTo>
                      <a:pt x="108" y="130"/>
                    </a:lnTo>
                    <a:lnTo>
                      <a:pt x="96" y="118"/>
                    </a:lnTo>
                    <a:lnTo>
                      <a:pt x="86" y="108"/>
                    </a:lnTo>
                    <a:lnTo>
                      <a:pt x="74" y="102"/>
                    </a:lnTo>
                    <a:lnTo>
                      <a:pt x="64" y="98"/>
                    </a:lnTo>
                    <a:lnTo>
                      <a:pt x="64" y="98"/>
                    </a:lnTo>
                    <a:lnTo>
                      <a:pt x="54" y="96"/>
                    </a:lnTo>
                    <a:lnTo>
                      <a:pt x="44" y="98"/>
                    </a:lnTo>
                    <a:lnTo>
                      <a:pt x="34" y="100"/>
                    </a:lnTo>
                    <a:lnTo>
                      <a:pt x="24" y="104"/>
                    </a:lnTo>
                    <a:lnTo>
                      <a:pt x="24" y="10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5"/>
              <p:cNvSpPr>
                <a:spLocks/>
              </p:cNvSpPr>
              <p:nvPr/>
            </p:nvSpPr>
            <p:spPr bwMode="auto">
              <a:xfrm>
                <a:off x="1846" y="2002"/>
                <a:ext cx="162" cy="272"/>
              </a:xfrm>
              <a:custGeom>
                <a:avLst/>
                <a:gdLst/>
                <a:ahLst/>
                <a:cxnLst>
                  <a:cxn ang="0">
                    <a:pos x="0" y="234"/>
                  </a:cxn>
                  <a:cxn ang="0">
                    <a:pos x="0" y="234"/>
                  </a:cxn>
                  <a:cxn ang="0">
                    <a:pos x="12" y="250"/>
                  </a:cxn>
                  <a:cxn ang="0">
                    <a:pos x="26" y="262"/>
                  </a:cxn>
                  <a:cxn ang="0">
                    <a:pos x="42" y="270"/>
                  </a:cxn>
                  <a:cxn ang="0">
                    <a:pos x="58" y="272"/>
                  </a:cxn>
                  <a:cxn ang="0">
                    <a:pos x="58" y="272"/>
                  </a:cxn>
                  <a:cxn ang="0">
                    <a:pos x="76" y="244"/>
                  </a:cxn>
                  <a:cxn ang="0">
                    <a:pos x="92" y="216"/>
                  </a:cxn>
                  <a:cxn ang="0">
                    <a:pos x="108" y="186"/>
                  </a:cxn>
                  <a:cxn ang="0">
                    <a:pos x="122" y="154"/>
                  </a:cxn>
                  <a:cxn ang="0">
                    <a:pos x="134" y="120"/>
                  </a:cxn>
                  <a:cxn ang="0">
                    <a:pos x="144" y="86"/>
                  </a:cxn>
                  <a:cxn ang="0">
                    <a:pos x="154" y="50"/>
                  </a:cxn>
                  <a:cxn ang="0">
                    <a:pos x="162" y="12"/>
                  </a:cxn>
                  <a:cxn ang="0">
                    <a:pos x="162" y="12"/>
                  </a:cxn>
                  <a:cxn ang="0">
                    <a:pos x="140" y="4"/>
                  </a:cxn>
                  <a:cxn ang="0">
                    <a:pos x="116" y="0"/>
                  </a:cxn>
                  <a:cxn ang="0">
                    <a:pos x="90" y="2"/>
                  </a:cxn>
                  <a:cxn ang="0">
                    <a:pos x="64" y="8"/>
                  </a:cxn>
                  <a:cxn ang="0">
                    <a:pos x="64" y="8"/>
                  </a:cxn>
                  <a:cxn ang="0">
                    <a:pos x="62" y="40"/>
                  </a:cxn>
                  <a:cxn ang="0">
                    <a:pos x="56" y="80"/>
                  </a:cxn>
                  <a:cxn ang="0">
                    <a:pos x="46" y="122"/>
                  </a:cxn>
                  <a:cxn ang="0">
                    <a:pos x="32" y="170"/>
                  </a:cxn>
                  <a:cxn ang="0">
                    <a:pos x="32" y="170"/>
                  </a:cxn>
                  <a:cxn ang="0">
                    <a:pos x="18" y="204"/>
                  </a:cxn>
                  <a:cxn ang="0">
                    <a:pos x="0" y="234"/>
                  </a:cxn>
                  <a:cxn ang="0">
                    <a:pos x="0" y="234"/>
                  </a:cxn>
                </a:cxnLst>
                <a:rect l="0" t="0" r="r" b="b"/>
                <a:pathLst>
                  <a:path w="162" h="272">
                    <a:moveTo>
                      <a:pt x="0" y="234"/>
                    </a:moveTo>
                    <a:lnTo>
                      <a:pt x="0" y="234"/>
                    </a:lnTo>
                    <a:lnTo>
                      <a:pt x="12" y="250"/>
                    </a:lnTo>
                    <a:lnTo>
                      <a:pt x="26" y="262"/>
                    </a:lnTo>
                    <a:lnTo>
                      <a:pt x="42" y="270"/>
                    </a:lnTo>
                    <a:lnTo>
                      <a:pt x="58" y="272"/>
                    </a:lnTo>
                    <a:lnTo>
                      <a:pt x="58" y="272"/>
                    </a:lnTo>
                    <a:lnTo>
                      <a:pt x="76" y="244"/>
                    </a:lnTo>
                    <a:lnTo>
                      <a:pt x="92" y="216"/>
                    </a:lnTo>
                    <a:lnTo>
                      <a:pt x="108" y="186"/>
                    </a:lnTo>
                    <a:lnTo>
                      <a:pt x="122" y="154"/>
                    </a:lnTo>
                    <a:lnTo>
                      <a:pt x="134" y="120"/>
                    </a:lnTo>
                    <a:lnTo>
                      <a:pt x="144" y="86"/>
                    </a:lnTo>
                    <a:lnTo>
                      <a:pt x="154" y="50"/>
                    </a:lnTo>
                    <a:lnTo>
                      <a:pt x="162" y="12"/>
                    </a:lnTo>
                    <a:lnTo>
                      <a:pt x="162" y="12"/>
                    </a:lnTo>
                    <a:lnTo>
                      <a:pt x="140" y="4"/>
                    </a:lnTo>
                    <a:lnTo>
                      <a:pt x="116" y="0"/>
                    </a:lnTo>
                    <a:lnTo>
                      <a:pt x="90" y="2"/>
                    </a:lnTo>
                    <a:lnTo>
                      <a:pt x="64" y="8"/>
                    </a:lnTo>
                    <a:lnTo>
                      <a:pt x="64" y="8"/>
                    </a:lnTo>
                    <a:lnTo>
                      <a:pt x="62" y="40"/>
                    </a:lnTo>
                    <a:lnTo>
                      <a:pt x="56" y="80"/>
                    </a:lnTo>
                    <a:lnTo>
                      <a:pt x="46" y="122"/>
                    </a:lnTo>
                    <a:lnTo>
                      <a:pt x="32" y="170"/>
                    </a:lnTo>
                    <a:lnTo>
                      <a:pt x="32" y="170"/>
                    </a:lnTo>
                    <a:lnTo>
                      <a:pt x="18" y="204"/>
                    </a:lnTo>
                    <a:lnTo>
                      <a:pt x="0" y="234"/>
                    </a:lnTo>
                    <a:lnTo>
                      <a:pt x="0" y="23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6"/>
              <p:cNvSpPr>
                <a:spLocks/>
              </p:cNvSpPr>
              <p:nvPr/>
            </p:nvSpPr>
            <p:spPr bwMode="auto">
              <a:xfrm>
                <a:off x="1648" y="1418"/>
                <a:ext cx="360" cy="436"/>
              </a:xfrm>
              <a:custGeom>
                <a:avLst/>
                <a:gdLst/>
                <a:ahLst/>
                <a:cxnLst>
                  <a:cxn ang="0">
                    <a:pos x="278" y="0"/>
                  </a:cxn>
                  <a:cxn ang="0">
                    <a:pos x="278" y="0"/>
                  </a:cxn>
                  <a:cxn ang="0">
                    <a:pos x="268" y="2"/>
                  </a:cxn>
                  <a:cxn ang="0">
                    <a:pos x="268" y="2"/>
                  </a:cxn>
                  <a:cxn ang="0">
                    <a:pos x="236" y="10"/>
                  </a:cxn>
                  <a:cxn ang="0">
                    <a:pos x="204" y="20"/>
                  </a:cxn>
                  <a:cxn ang="0">
                    <a:pos x="176" y="32"/>
                  </a:cxn>
                  <a:cxn ang="0">
                    <a:pos x="150" y="46"/>
                  </a:cxn>
                  <a:cxn ang="0">
                    <a:pos x="124" y="60"/>
                  </a:cxn>
                  <a:cxn ang="0">
                    <a:pos x="102" y="76"/>
                  </a:cxn>
                  <a:cxn ang="0">
                    <a:pos x="82" y="92"/>
                  </a:cxn>
                  <a:cxn ang="0">
                    <a:pos x="62" y="112"/>
                  </a:cxn>
                  <a:cxn ang="0">
                    <a:pos x="62" y="112"/>
                  </a:cxn>
                  <a:cxn ang="0">
                    <a:pos x="46" y="132"/>
                  </a:cxn>
                  <a:cxn ang="0">
                    <a:pos x="32" y="154"/>
                  </a:cxn>
                  <a:cxn ang="0">
                    <a:pos x="22" y="176"/>
                  </a:cxn>
                  <a:cxn ang="0">
                    <a:pos x="12" y="198"/>
                  </a:cxn>
                  <a:cxn ang="0">
                    <a:pos x="6" y="224"/>
                  </a:cxn>
                  <a:cxn ang="0">
                    <a:pos x="2" y="250"/>
                  </a:cxn>
                  <a:cxn ang="0">
                    <a:pos x="0" y="276"/>
                  </a:cxn>
                  <a:cxn ang="0">
                    <a:pos x="0" y="304"/>
                  </a:cxn>
                  <a:cxn ang="0">
                    <a:pos x="0" y="304"/>
                  </a:cxn>
                  <a:cxn ang="0">
                    <a:pos x="2" y="318"/>
                  </a:cxn>
                  <a:cxn ang="0">
                    <a:pos x="70" y="330"/>
                  </a:cxn>
                  <a:cxn ang="0">
                    <a:pos x="70" y="330"/>
                  </a:cxn>
                  <a:cxn ang="0">
                    <a:pos x="74" y="296"/>
                  </a:cxn>
                  <a:cxn ang="0">
                    <a:pos x="74" y="260"/>
                  </a:cxn>
                  <a:cxn ang="0">
                    <a:pos x="74" y="260"/>
                  </a:cxn>
                  <a:cxn ang="0">
                    <a:pos x="90" y="280"/>
                  </a:cxn>
                  <a:cxn ang="0">
                    <a:pos x="104" y="300"/>
                  </a:cxn>
                  <a:cxn ang="0">
                    <a:pos x="116" y="320"/>
                  </a:cxn>
                  <a:cxn ang="0">
                    <a:pos x="126" y="340"/>
                  </a:cxn>
                  <a:cxn ang="0">
                    <a:pos x="132" y="360"/>
                  </a:cxn>
                  <a:cxn ang="0">
                    <a:pos x="138" y="380"/>
                  </a:cxn>
                  <a:cxn ang="0">
                    <a:pos x="142" y="402"/>
                  </a:cxn>
                  <a:cxn ang="0">
                    <a:pos x="144" y="422"/>
                  </a:cxn>
                  <a:cxn ang="0">
                    <a:pos x="360" y="436"/>
                  </a:cxn>
                  <a:cxn ang="0">
                    <a:pos x="360" y="436"/>
                  </a:cxn>
                  <a:cxn ang="0">
                    <a:pos x="352" y="384"/>
                  </a:cxn>
                  <a:cxn ang="0">
                    <a:pos x="338" y="332"/>
                  </a:cxn>
                  <a:cxn ang="0">
                    <a:pos x="338" y="332"/>
                  </a:cxn>
                  <a:cxn ang="0">
                    <a:pos x="328" y="302"/>
                  </a:cxn>
                  <a:cxn ang="0">
                    <a:pos x="318" y="274"/>
                  </a:cxn>
                  <a:cxn ang="0">
                    <a:pos x="306" y="246"/>
                  </a:cxn>
                  <a:cxn ang="0">
                    <a:pos x="292" y="220"/>
                  </a:cxn>
                  <a:cxn ang="0">
                    <a:pos x="276" y="192"/>
                  </a:cxn>
                  <a:cxn ang="0">
                    <a:pos x="258" y="168"/>
                  </a:cxn>
                  <a:cxn ang="0">
                    <a:pos x="240" y="144"/>
                  </a:cxn>
                  <a:cxn ang="0">
                    <a:pos x="220" y="120"/>
                  </a:cxn>
                  <a:cxn ang="0">
                    <a:pos x="220" y="120"/>
                  </a:cxn>
                  <a:cxn ang="0">
                    <a:pos x="240" y="102"/>
                  </a:cxn>
                  <a:cxn ang="0">
                    <a:pos x="260" y="90"/>
                  </a:cxn>
                  <a:cxn ang="0">
                    <a:pos x="280" y="80"/>
                  </a:cxn>
                  <a:cxn ang="0">
                    <a:pos x="304" y="74"/>
                  </a:cxn>
                  <a:cxn ang="0">
                    <a:pos x="278" y="0"/>
                  </a:cxn>
                  <a:cxn ang="0">
                    <a:pos x="278" y="0"/>
                  </a:cxn>
                </a:cxnLst>
                <a:rect l="0" t="0" r="r" b="b"/>
                <a:pathLst>
                  <a:path w="360" h="436">
                    <a:moveTo>
                      <a:pt x="278" y="0"/>
                    </a:moveTo>
                    <a:lnTo>
                      <a:pt x="278" y="0"/>
                    </a:lnTo>
                    <a:lnTo>
                      <a:pt x="268" y="2"/>
                    </a:lnTo>
                    <a:lnTo>
                      <a:pt x="268" y="2"/>
                    </a:lnTo>
                    <a:lnTo>
                      <a:pt x="236" y="10"/>
                    </a:lnTo>
                    <a:lnTo>
                      <a:pt x="204" y="20"/>
                    </a:lnTo>
                    <a:lnTo>
                      <a:pt x="176" y="32"/>
                    </a:lnTo>
                    <a:lnTo>
                      <a:pt x="150" y="46"/>
                    </a:lnTo>
                    <a:lnTo>
                      <a:pt x="124" y="60"/>
                    </a:lnTo>
                    <a:lnTo>
                      <a:pt x="102" y="76"/>
                    </a:lnTo>
                    <a:lnTo>
                      <a:pt x="82" y="92"/>
                    </a:lnTo>
                    <a:lnTo>
                      <a:pt x="62" y="112"/>
                    </a:lnTo>
                    <a:lnTo>
                      <a:pt x="62" y="112"/>
                    </a:lnTo>
                    <a:lnTo>
                      <a:pt x="46" y="132"/>
                    </a:lnTo>
                    <a:lnTo>
                      <a:pt x="32" y="154"/>
                    </a:lnTo>
                    <a:lnTo>
                      <a:pt x="22" y="176"/>
                    </a:lnTo>
                    <a:lnTo>
                      <a:pt x="12" y="198"/>
                    </a:lnTo>
                    <a:lnTo>
                      <a:pt x="6" y="224"/>
                    </a:lnTo>
                    <a:lnTo>
                      <a:pt x="2" y="250"/>
                    </a:lnTo>
                    <a:lnTo>
                      <a:pt x="0" y="276"/>
                    </a:lnTo>
                    <a:lnTo>
                      <a:pt x="0" y="304"/>
                    </a:lnTo>
                    <a:lnTo>
                      <a:pt x="0" y="304"/>
                    </a:lnTo>
                    <a:lnTo>
                      <a:pt x="2" y="318"/>
                    </a:lnTo>
                    <a:lnTo>
                      <a:pt x="70" y="330"/>
                    </a:lnTo>
                    <a:lnTo>
                      <a:pt x="70" y="330"/>
                    </a:lnTo>
                    <a:lnTo>
                      <a:pt x="74" y="296"/>
                    </a:lnTo>
                    <a:lnTo>
                      <a:pt x="74" y="260"/>
                    </a:lnTo>
                    <a:lnTo>
                      <a:pt x="74" y="260"/>
                    </a:lnTo>
                    <a:lnTo>
                      <a:pt x="90" y="280"/>
                    </a:lnTo>
                    <a:lnTo>
                      <a:pt x="104" y="300"/>
                    </a:lnTo>
                    <a:lnTo>
                      <a:pt x="116" y="320"/>
                    </a:lnTo>
                    <a:lnTo>
                      <a:pt x="126" y="340"/>
                    </a:lnTo>
                    <a:lnTo>
                      <a:pt x="132" y="360"/>
                    </a:lnTo>
                    <a:lnTo>
                      <a:pt x="138" y="380"/>
                    </a:lnTo>
                    <a:lnTo>
                      <a:pt x="142" y="402"/>
                    </a:lnTo>
                    <a:lnTo>
                      <a:pt x="144" y="422"/>
                    </a:lnTo>
                    <a:lnTo>
                      <a:pt x="360" y="436"/>
                    </a:lnTo>
                    <a:lnTo>
                      <a:pt x="360" y="436"/>
                    </a:lnTo>
                    <a:lnTo>
                      <a:pt x="352" y="384"/>
                    </a:lnTo>
                    <a:lnTo>
                      <a:pt x="338" y="332"/>
                    </a:lnTo>
                    <a:lnTo>
                      <a:pt x="338" y="332"/>
                    </a:lnTo>
                    <a:lnTo>
                      <a:pt x="328" y="302"/>
                    </a:lnTo>
                    <a:lnTo>
                      <a:pt x="318" y="274"/>
                    </a:lnTo>
                    <a:lnTo>
                      <a:pt x="306" y="246"/>
                    </a:lnTo>
                    <a:lnTo>
                      <a:pt x="292" y="220"/>
                    </a:lnTo>
                    <a:lnTo>
                      <a:pt x="276" y="192"/>
                    </a:lnTo>
                    <a:lnTo>
                      <a:pt x="258" y="168"/>
                    </a:lnTo>
                    <a:lnTo>
                      <a:pt x="240" y="144"/>
                    </a:lnTo>
                    <a:lnTo>
                      <a:pt x="220" y="120"/>
                    </a:lnTo>
                    <a:lnTo>
                      <a:pt x="220" y="120"/>
                    </a:lnTo>
                    <a:lnTo>
                      <a:pt x="240" y="102"/>
                    </a:lnTo>
                    <a:lnTo>
                      <a:pt x="260" y="90"/>
                    </a:lnTo>
                    <a:lnTo>
                      <a:pt x="280" y="80"/>
                    </a:lnTo>
                    <a:lnTo>
                      <a:pt x="304" y="74"/>
                    </a:lnTo>
                    <a:lnTo>
                      <a:pt x="278" y="0"/>
                    </a:lnTo>
                    <a:lnTo>
                      <a:pt x="278" y="0"/>
                    </a:lnTo>
                    <a:close/>
                  </a:path>
                </a:pathLst>
              </a:custGeom>
              <a:solidFill>
                <a:srgbClr val="21ABC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Freeform 17"/>
              <p:cNvSpPr>
                <a:spLocks/>
              </p:cNvSpPr>
              <p:nvPr/>
            </p:nvSpPr>
            <p:spPr bwMode="auto">
              <a:xfrm>
                <a:off x="1728" y="2064"/>
                <a:ext cx="118" cy="80"/>
              </a:xfrm>
              <a:custGeom>
                <a:avLst/>
                <a:gdLst/>
                <a:ahLst/>
                <a:cxnLst>
                  <a:cxn ang="0">
                    <a:pos x="62" y="0"/>
                  </a:cxn>
                  <a:cxn ang="0">
                    <a:pos x="62" y="0"/>
                  </a:cxn>
                  <a:cxn ang="0">
                    <a:pos x="60" y="10"/>
                  </a:cxn>
                  <a:cxn ang="0">
                    <a:pos x="56" y="18"/>
                  </a:cxn>
                  <a:cxn ang="0">
                    <a:pos x="50" y="26"/>
                  </a:cxn>
                  <a:cxn ang="0">
                    <a:pos x="44" y="34"/>
                  </a:cxn>
                  <a:cxn ang="0">
                    <a:pos x="34" y="40"/>
                  </a:cxn>
                  <a:cxn ang="0">
                    <a:pos x="24" y="44"/>
                  </a:cxn>
                  <a:cxn ang="0">
                    <a:pos x="14" y="48"/>
                  </a:cxn>
                  <a:cxn ang="0">
                    <a:pos x="0" y="50"/>
                  </a:cxn>
                  <a:cxn ang="0">
                    <a:pos x="0" y="50"/>
                  </a:cxn>
                  <a:cxn ang="0">
                    <a:pos x="14" y="58"/>
                  </a:cxn>
                  <a:cxn ang="0">
                    <a:pos x="28" y="66"/>
                  </a:cxn>
                  <a:cxn ang="0">
                    <a:pos x="64" y="80"/>
                  </a:cxn>
                  <a:cxn ang="0">
                    <a:pos x="64" y="80"/>
                  </a:cxn>
                  <a:cxn ang="0">
                    <a:pos x="80" y="70"/>
                  </a:cxn>
                  <a:cxn ang="0">
                    <a:pos x="94" y="58"/>
                  </a:cxn>
                  <a:cxn ang="0">
                    <a:pos x="108" y="42"/>
                  </a:cxn>
                  <a:cxn ang="0">
                    <a:pos x="118" y="24"/>
                  </a:cxn>
                  <a:cxn ang="0">
                    <a:pos x="118" y="24"/>
                  </a:cxn>
                  <a:cxn ang="0">
                    <a:pos x="102" y="20"/>
                  </a:cxn>
                  <a:cxn ang="0">
                    <a:pos x="88" y="14"/>
                  </a:cxn>
                  <a:cxn ang="0">
                    <a:pos x="74" y="8"/>
                  </a:cxn>
                  <a:cxn ang="0">
                    <a:pos x="62" y="0"/>
                  </a:cxn>
                  <a:cxn ang="0">
                    <a:pos x="62" y="0"/>
                  </a:cxn>
                </a:cxnLst>
                <a:rect l="0" t="0" r="r" b="b"/>
                <a:pathLst>
                  <a:path w="118" h="80">
                    <a:moveTo>
                      <a:pt x="62" y="0"/>
                    </a:moveTo>
                    <a:lnTo>
                      <a:pt x="62" y="0"/>
                    </a:lnTo>
                    <a:lnTo>
                      <a:pt x="60" y="10"/>
                    </a:lnTo>
                    <a:lnTo>
                      <a:pt x="56" y="18"/>
                    </a:lnTo>
                    <a:lnTo>
                      <a:pt x="50" y="26"/>
                    </a:lnTo>
                    <a:lnTo>
                      <a:pt x="44" y="34"/>
                    </a:lnTo>
                    <a:lnTo>
                      <a:pt x="34" y="40"/>
                    </a:lnTo>
                    <a:lnTo>
                      <a:pt x="24" y="44"/>
                    </a:lnTo>
                    <a:lnTo>
                      <a:pt x="14" y="48"/>
                    </a:lnTo>
                    <a:lnTo>
                      <a:pt x="0" y="50"/>
                    </a:lnTo>
                    <a:lnTo>
                      <a:pt x="0" y="50"/>
                    </a:lnTo>
                    <a:lnTo>
                      <a:pt x="14" y="58"/>
                    </a:lnTo>
                    <a:lnTo>
                      <a:pt x="28" y="66"/>
                    </a:lnTo>
                    <a:lnTo>
                      <a:pt x="64" y="80"/>
                    </a:lnTo>
                    <a:lnTo>
                      <a:pt x="64" y="80"/>
                    </a:lnTo>
                    <a:lnTo>
                      <a:pt x="80" y="70"/>
                    </a:lnTo>
                    <a:lnTo>
                      <a:pt x="94" y="58"/>
                    </a:lnTo>
                    <a:lnTo>
                      <a:pt x="108" y="42"/>
                    </a:lnTo>
                    <a:lnTo>
                      <a:pt x="118" y="24"/>
                    </a:lnTo>
                    <a:lnTo>
                      <a:pt x="118" y="24"/>
                    </a:lnTo>
                    <a:lnTo>
                      <a:pt x="102" y="20"/>
                    </a:lnTo>
                    <a:lnTo>
                      <a:pt x="88" y="14"/>
                    </a:lnTo>
                    <a:lnTo>
                      <a:pt x="74" y="8"/>
                    </a:lnTo>
                    <a:lnTo>
                      <a:pt x="62" y="0"/>
                    </a:lnTo>
                    <a:lnTo>
                      <a:pt x="62" y="0"/>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8"/>
              <p:cNvSpPr>
                <a:spLocks/>
              </p:cNvSpPr>
              <p:nvPr/>
            </p:nvSpPr>
            <p:spPr bwMode="auto">
              <a:xfrm>
                <a:off x="1760" y="2236"/>
                <a:ext cx="144" cy="150"/>
              </a:xfrm>
              <a:custGeom>
                <a:avLst/>
                <a:gdLst/>
                <a:ahLst/>
                <a:cxnLst>
                  <a:cxn ang="0">
                    <a:pos x="144" y="38"/>
                  </a:cxn>
                  <a:cxn ang="0">
                    <a:pos x="86" y="0"/>
                  </a:cxn>
                  <a:cxn ang="0">
                    <a:pos x="86" y="0"/>
                  </a:cxn>
                  <a:cxn ang="0">
                    <a:pos x="68" y="24"/>
                  </a:cxn>
                  <a:cxn ang="0">
                    <a:pos x="48" y="46"/>
                  </a:cxn>
                  <a:cxn ang="0">
                    <a:pos x="26" y="68"/>
                  </a:cxn>
                  <a:cxn ang="0">
                    <a:pos x="0" y="88"/>
                  </a:cxn>
                  <a:cxn ang="0">
                    <a:pos x="0" y="88"/>
                  </a:cxn>
                  <a:cxn ang="0">
                    <a:pos x="8" y="106"/>
                  </a:cxn>
                  <a:cxn ang="0">
                    <a:pos x="18" y="122"/>
                  </a:cxn>
                  <a:cxn ang="0">
                    <a:pos x="30" y="136"/>
                  </a:cxn>
                  <a:cxn ang="0">
                    <a:pos x="42" y="150"/>
                  </a:cxn>
                  <a:cxn ang="0">
                    <a:pos x="42" y="150"/>
                  </a:cxn>
                  <a:cxn ang="0">
                    <a:pos x="72" y="124"/>
                  </a:cxn>
                  <a:cxn ang="0">
                    <a:pos x="98" y="98"/>
                  </a:cxn>
                  <a:cxn ang="0">
                    <a:pos x="122" y="70"/>
                  </a:cxn>
                  <a:cxn ang="0">
                    <a:pos x="144" y="38"/>
                  </a:cxn>
                  <a:cxn ang="0">
                    <a:pos x="144" y="38"/>
                  </a:cxn>
                </a:cxnLst>
                <a:rect l="0" t="0" r="r" b="b"/>
                <a:pathLst>
                  <a:path w="144" h="150">
                    <a:moveTo>
                      <a:pt x="144" y="38"/>
                    </a:moveTo>
                    <a:lnTo>
                      <a:pt x="86" y="0"/>
                    </a:lnTo>
                    <a:lnTo>
                      <a:pt x="86" y="0"/>
                    </a:lnTo>
                    <a:lnTo>
                      <a:pt x="68" y="24"/>
                    </a:lnTo>
                    <a:lnTo>
                      <a:pt x="48" y="46"/>
                    </a:lnTo>
                    <a:lnTo>
                      <a:pt x="26" y="68"/>
                    </a:lnTo>
                    <a:lnTo>
                      <a:pt x="0" y="88"/>
                    </a:lnTo>
                    <a:lnTo>
                      <a:pt x="0" y="88"/>
                    </a:lnTo>
                    <a:lnTo>
                      <a:pt x="8" y="106"/>
                    </a:lnTo>
                    <a:lnTo>
                      <a:pt x="18" y="122"/>
                    </a:lnTo>
                    <a:lnTo>
                      <a:pt x="30" y="136"/>
                    </a:lnTo>
                    <a:lnTo>
                      <a:pt x="42" y="150"/>
                    </a:lnTo>
                    <a:lnTo>
                      <a:pt x="42" y="150"/>
                    </a:lnTo>
                    <a:lnTo>
                      <a:pt x="72" y="124"/>
                    </a:lnTo>
                    <a:lnTo>
                      <a:pt x="98" y="98"/>
                    </a:lnTo>
                    <a:lnTo>
                      <a:pt x="122" y="70"/>
                    </a:lnTo>
                    <a:lnTo>
                      <a:pt x="144" y="38"/>
                    </a:lnTo>
                    <a:lnTo>
                      <a:pt x="144" y="38"/>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19"/>
              <p:cNvSpPr>
                <a:spLocks/>
              </p:cNvSpPr>
              <p:nvPr/>
            </p:nvSpPr>
            <p:spPr bwMode="auto">
              <a:xfrm>
                <a:off x="1718" y="1510"/>
                <a:ext cx="102" cy="126"/>
              </a:xfrm>
              <a:custGeom>
                <a:avLst/>
                <a:gdLst/>
                <a:ahLst/>
                <a:cxnLst>
                  <a:cxn ang="0">
                    <a:pos x="46" y="0"/>
                  </a:cxn>
                  <a:cxn ang="0">
                    <a:pos x="0" y="56"/>
                  </a:cxn>
                  <a:cxn ang="0">
                    <a:pos x="0" y="56"/>
                  </a:cxn>
                  <a:cxn ang="0">
                    <a:pos x="6" y="76"/>
                  </a:cxn>
                  <a:cxn ang="0">
                    <a:pos x="16" y="92"/>
                  </a:cxn>
                  <a:cxn ang="0">
                    <a:pos x="26" y="106"/>
                  </a:cxn>
                  <a:cxn ang="0">
                    <a:pos x="38" y="116"/>
                  </a:cxn>
                  <a:cxn ang="0">
                    <a:pos x="38" y="116"/>
                  </a:cxn>
                  <a:cxn ang="0">
                    <a:pos x="50" y="124"/>
                  </a:cxn>
                  <a:cxn ang="0">
                    <a:pos x="62" y="126"/>
                  </a:cxn>
                  <a:cxn ang="0">
                    <a:pos x="72" y="124"/>
                  </a:cxn>
                  <a:cxn ang="0">
                    <a:pos x="84" y="118"/>
                  </a:cxn>
                  <a:cxn ang="0">
                    <a:pos x="84" y="118"/>
                  </a:cxn>
                  <a:cxn ang="0">
                    <a:pos x="94" y="104"/>
                  </a:cxn>
                  <a:cxn ang="0">
                    <a:pos x="98" y="98"/>
                  </a:cxn>
                  <a:cxn ang="0">
                    <a:pos x="100" y="90"/>
                  </a:cxn>
                  <a:cxn ang="0">
                    <a:pos x="102" y="82"/>
                  </a:cxn>
                  <a:cxn ang="0">
                    <a:pos x="102" y="74"/>
                  </a:cxn>
                  <a:cxn ang="0">
                    <a:pos x="98" y="56"/>
                  </a:cxn>
                  <a:cxn ang="0">
                    <a:pos x="98" y="56"/>
                  </a:cxn>
                  <a:cxn ang="0">
                    <a:pos x="90" y="40"/>
                  </a:cxn>
                  <a:cxn ang="0">
                    <a:pos x="78" y="24"/>
                  </a:cxn>
                  <a:cxn ang="0">
                    <a:pos x="64" y="12"/>
                  </a:cxn>
                  <a:cxn ang="0">
                    <a:pos x="46" y="0"/>
                  </a:cxn>
                  <a:cxn ang="0">
                    <a:pos x="46" y="0"/>
                  </a:cxn>
                </a:cxnLst>
                <a:rect l="0" t="0" r="r" b="b"/>
                <a:pathLst>
                  <a:path w="102" h="126">
                    <a:moveTo>
                      <a:pt x="46" y="0"/>
                    </a:moveTo>
                    <a:lnTo>
                      <a:pt x="0" y="56"/>
                    </a:lnTo>
                    <a:lnTo>
                      <a:pt x="0" y="56"/>
                    </a:lnTo>
                    <a:lnTo>
                      <a:pt x="6" y="76"/>
                    </a:lnTo>
                    <a:lnTo>
                      <a:pt x="16" y="92"/>
                    </a:lnTo>
                    <a:lnTo>
                      <a:pt x="26" y="106"/>
                    </a:lnTo>
                    <a:lnTo>
                      <a:pt x="38" y="116"/>
                    </a:lnTo>
                    <a:lnTo>
                      <a:pt x="38" y="116"/>
                    </a:lnTo>
                    <a:lnTo>
                      <a:pt x="50" y="124"/>
                    </a:lnTo>
                    <a:lnTo>
                      <a:pt x="62" y="126"/>
                    </a:lnTo>
                    <a:lnTo>
                      <a:pt x="72" y="124"/>
                    </a:lnTo>
                    <a:lnTo>
                      <a:pt x="84" y="118"/>
                    </a:lnTo>
                    <a:lnTo>
                      <a:pt x="84" y="118"/>
                    </a:lnTo>
                    <a:lnTo>
                      <a:pt x="94" y="104"/>
                    </a:lnTo>
                    <a:lnTo>
                      <a:pt x="98" y="98"/>
                    </a:lnTo>
                    <a:lnTo>
                      <a:pt x="100" y="90"/>
                    </a:lnTo>
                    <a:lnTo>
                      <a:pt x="102" y="82"/>
                    </a:lnTo>
                    <a:lnTo>
                      <a:pt x="102" y="74"/>
                    </a:lnTo>
                    <a:lnTo>
                      <a:pt x="98" y="56"/>
                    </a:lnTo>
                    <a:lnTo>
                      <a:pt x="98" y="56"/>
                    </a:lnTo>
                    <a:lnTo>
                      <a:pt x="90" y="40"/>
                    </a:lnTo>
                    <a:lnTo>
                      <a:pt x="78" y="24"/>
                    </a:lnTo>
                    <a:lnTo>
                      <a:pt x="64" y="12"/>
                    </a:lnTo>
                    <a:lnTo>
                      <a:pt x="46" y="0"/>
                    </a:lnTo>
                    <a:lnTo>
                      <a:pt x="46" y="0"/>
                    </a:lnTo>
                    <a:close/>
                  </a:path>
                </a:pathLst>
              </a:custGeom>
              <a:solidFill>
                <a:srgbClr val="E89B66"/>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Freeform 20"/>
              <p:cNvSpPr>
                <a:spLocks/>
              </p:cNvSpPr>
              <p:nvPr/>
            </p:nvSpPr>
            <p:spPr bwMode="auto">
              <a:xfrm>
                <a:off x="1566" y="1338"/>
                <a:ext cx="236" cy="320"/>
              </a:xfrm>
              <a:custGeom>
                <a:avLst/>
                <a:gdLst/>
                <a:ahLst/>
                <a:cxnLst>
                  <a:cxn ang="0">
                    <a:pos x="196" y="32"/>
                  </a:cxn>
                  <a:cxn ang="0">
                    <a:pos x="196" y="32"/>
                  </a:cxn>
                  <a:cxn ang="0">
                    <a:pos x="180" y="18"/>
                  </a:cxn>
                  <a:cxn ang="0">
                    <a:pos x="164" y="8"/>
                  </a:cxn>
                  <a:cxn ang="0">
                    <a:pos x="146" y="2"/>
                  </a:cxn>
                  <a:cxn ang="0">
                    <a:pos x="128" y="0"/>
                  </a:cxn>
                  <a:cxn ang="0">
                    <a:pos x="128" y="0"/>
                  </a:cxn>
                  <a:cxn ang="0">
                    <a:pos x="110" y="2"/>
                  </a:cxn>
                  <a:cxn ang="0">
                    <a:pos x="92" y="4"/>
                  </a:cxn>
                  <a:cxn ang="0">
                    <a:pos x="74" y="10"/>
                  </a:cxn>
                  <a:cxn ang="0">
                    <a:pos x="56" y="18"/>
                  </a:cxn>
                  <a:cxn ang="0">
                    <a:pos x="56" y="18"/>
                  </a:cxn>
                  <a:cxn ang="0">
                    <a:pos x="40" y="30"/>
                  </a:cxn>
                  <a:cxn ang="0">
                    <a:pos x="28" y="44"/>
                  </a:cxn>
                  <a:cxn ang="0">
                    <a:pos x="18" y="62"/>
                  </a:cxn>
                  <a:cxn ang="0">
                    <a:pos x="10" y="86"/>
                  </a:cxn>
                  <a:cxn ang="0">
                    <a:pos x="10" y="86"/>
                  </a:cxn>
                  <a:cxn ang="0">
                    <a:pos x="6" y="106"/>
                  </a:cxn>
                  <a:cxn ang="0">
                    <a:pos x="2" y="124"/>
                  </a:cxn>
                  <a:cxn ang="0">
                    <a:pos x="0" y="144"/>
                  </a:cxn>
                  <a:cxn ang="0">
                    <a:pos x="0" y="162"/>
                  </a:cxn>
                  <a:cxn ang="0">
                    <a:pos x="2" y="182"/>
                  </a:cxn>
                  <a:cxn ang="0">
                    <a:pos x="6" y="200"/>
                  </a:cxn>
                  <a:cxn ang="0">
                    <a:pos x="10" y="218"/>
                  </a:cxn>
                  <a:cxn ang="0">
                    <a:pos x="18" y="234"/>
                  </a:cxn>
                  <a:cxn ang="0">
                    <a:pos x="18" y="234"/>
                  </a:cxn>
                  <a:cxn ang="0">
                    <a:pos x="26" y="252"/>
                  </a:cxn>
                  <a:cxn ang="0">
                    <a:pos x="34" y="268"/>
                  </a:cxn>
                  <a:cxn ang="0">
                    <a:pos x="46" y="280"/>
                  </a:cxn>
                  <a:cxn ang="0">
                    <a:pos x="58" y="292"/>
                  </a:cxn>
                  <a:cxn ang="0">
                    <a:pos x="70" y="302"/>
                  </a:cxn>
                  <a:cxn ang="0">
                    <a:pos x="84" y="310"/>
                  </a:cxn>
                  <a:cxn ang="0">
                    <a:pos x="100" y="314"/>
                  </a:cxn>
                  <a:cxn ang="0">
                    <a:pos x="116" y="318"/>
                  </a:cxn>
                  <a:cxn ang="0">
                    <a:pos x="116" y="318"/>
                  </a:cxn>
                  <a:cxn ang="0">
                    <a:pos x="128" y="320"/>
                  </a:cxn>
                  <a:cxn ang="0">
                    <a:pos x="140" y="318"/>
                  </a:cxn>
                  <a:cxn ang="0">
                    <a:pos x="152" y="314"/>
                  </a:cxn>
                  <a:cxn ang="0">
                    <a:pos x="164" y="308"/>
                  </a:cxn>
                  <a:cxn ang="0">
                    <a:pos x="164" y="308"/>
                  </a:cxn>
                  <a:cxn ang="0">
                    <a:pos x="174" y="300"/>
                  </a:cxn>
                  <a:cxn ang="0">
                    <a:pos x="186" y="290"/>
                  </a:cxn>
                  <a:cxn ang="0">
                    <a:pos x="194" y="280"/>
                  </a:cxn>
                  <a:cxn ang="0">
                    <a:pos x="204" y="266"/>
                  </a:cxn>
                  <a:cxn ang="0">
                    <a:pos x="204" y="266"/>
                  </a:cxn>
                  <a:cxn ang="0">
                    <a:pos x="214" y="250"/>
                  </a:cxn>
                  <a:cxn ang="0">
                    <a:pos x="220" y="234"/>
                  </a:cxn>
                  <a:cxn ang="0">
                    <a:pos x="226" y="218"/>
                  </a:cxn>
                  <a:cxn ang="0">
                    <a:pos x="232" y="200"/>
                  </a:cxn>
                  <a:cxn ang="0">
                    <a:pos x="234" y="182"/>
                  </a:cxn>
                  <a:cxn ang="0">
                    <a:pos x="236" y="164"/>
                  </a:cxn>
                  <a:cxn ang="0">
                    <a:pos x="236" y="144"/>
                  </a:cxn>
                  <a:cxn ang="0">
                    <a:pos x="234" y="126"/>
                  </a:cxn>
                  <a:cxn ang="0">
                    <a:pos x="234" y="126"/>
                  </a:cxn>
                  <a:cxn ang="0">
                    <a:pos x="228" y="98"/>
                  </a:cxn>
                  <a:cxn ang="0">
                    <a:pos x="220" y="72"/>
                  </a:cxn>
                  <a:cxn ang="0">
                    <a:pos x="210" y="52"/>
                  </a:cxn>
                  <a:cxn ang="0">
                    <a:pos x="196" y="32"/>
                  </a:cxn>
                  <a:cxn ang="0">
                    <a:pos x="196" y="32"/>
                  </a:cxn>
                </a:cxnLst>
                <a:rect l="0" t="0" r="r" b="b"/>
                <a:pathLst>
                  <a:path w="236" h="320">
                    <a:moveTo>
                      <a:pt x="196" y="32"/>
                    </a:moveTo>
                    <a:lnTo>
                      <a:pt x="196" y="32"/>
                    </a:lnTo>
                    <a:lnTo>
                      <a:pt x="180" y="18"/>
                    </a:lnTo>
                    <a:lnTo>
                      <a:pt x="164" y="8"/>
                    </a:lnTo>
                    <a:lnTo>
                      <a:pt x="146" y="2"/>
                    </a:lnTo>
                    <a:lnTo>
                      <a:pt x="128" y="0"/>
                    </a:lnTo>
                    <a:lnTo>
                      <a:pt x="128" y="0"/>
                    </a:lnTo>
                    <a:lnTo>
                      <a:pt x="110" y="2"/>
                    </a:lnTo>
                    <a:lnTo>
                      <a:pt x="92" y="4"/>
                    </a:lnTo>
                    <a:lnTo>
                      <a:pt x="74" y="10"/>
                    </a:lnTo>
                    <a:lnTo>
                      <a:pt x="56" y="18"/>
                    </a:lnTo>
                    <a:lnTo>
                      <a:pt x="56" y="18"/>
                    </a:lnTo>
                    <a:lnTo>
                      <a:pt x="40" y="30"/>
                    </a:lnTo>
                    <a:lnTo>
                      <a:pt x="28" y="44"/>
                    </a:lnTo>
                    <a:lnTo>
                      <a:pt x="18" y="62"/>
                    </a:lnTo>
                    <a:lnTo>
                      <a:pt x="10" y="86"/>
                    </a:lnTo>
                    <a:lnTo>
                      <a:pt x="10" y="86"/>
                    </a:lnTo>
                    <a:lnTo>
                      <a:pt x="6" y="106"/>
                    </a:lnTo>
                    <a:lnTo>
                      <a:pt x="2" y="124"/>
                    </a:lnTo>
                    <a:lnTo>
                      <a:pt x="0" y="144"/>
                    </a:lnTo>
                    <a:lnTo>
                      <a:pt x="0" y="162"/>
                    </a:lnTo>
                    <a:lnTo>
                      <a:pt x="2" y="182"/>
                    </a:lnTo>
                    <a:lnTo>
                      <a:pt x="6" y="200"/>
                    </a:lnTo>
                    <a:lnTo>
                      <a:pt x="10" y="218"/>
                    </a:lnTo>
                    <a:lnTo>
                      <a:pt x="18" y="234"/>
                    </a:lnTo>
                    <a:lnTo>
                      <a:pt x="18" y="234"/>
                    </a:lnTo>
                    <a:lnTo>
                      <a:pt x="26" y="252"/>
                    </a:lnTo>
                    <a:lnTo>
                      <a:pt x="34" y="268"/>
                    </a:lnTo>
                    <a:lnTo>
                      <a:pt x="46" y="280"/>
                    </a:lnTo>
                    <a:lnTo>
                      <a:pt x="58" y="292"/>
                    </a:lnTo>
                    <a:lnTo>
                      <a:pt x="70" y="302"/>
                    </a:lnTo>
                    <a:lnTo>
                      <a:pt x="84" y="310"/>
                    </a:lnTo>
                    <a:lnTo>
                      <a:pt x="100" y="314"/>
                    </a:lnTo>
                    <a:lnTo>
                      <a:pt x="116" y="318"/>
                    </a:lnTo>
                    <a:lnTo>
                      <a:pt x="116" y="318"/>
                    </a:lnTo>
                    <a:lnTo>
                      <a:pt x="128" y="320"/>
                    </a:lnTo>
                    <a:lnTo>
                      <a:pt x="140" y="318"/>
                    </a:lnTo>
                    <a:lnTo>
                      <a:pt x="152" y="314"/>
                    </a:lnTo>
                    <a:lnTo>
                      <a:pt x="164" y="308"/>
                    </a:lnTo>
                    <a:lnTo>
                      <a:pt x="164" y="308"/>
                    </a:lnTo>
                    <a:lnTo>
                      <a:pt x="174" y="300"/>
                    </a:lnTo>
                    <a:lnTo>
                      <a:pt x="186" y="290"/>
                    </a:lnTo>
                    <a:lnTo>
                      <a:pt x="194" y="280"/>
                    </a:lnTo>
                    <a:lnTo>
                      <a:pt x="204" y="266"/>
                    </a:lnTo>
                    <a:lnTo>
                      <a:pt x="204" y="266"/>
                    </a:lnTo>
                    <a:lnTo>
                      <a:pt x="214" y="250"/>
                    </a:lnTo>
                    <a:lnTo>
                      <a:pt x="220" y="234"/>
                    </a:lnTo>
                    <a:lnTo>
                      <a:pt x="226" y="218"/>
                    </a:lnTo>
                    <a:lnTo>
                      <a:pt x="232" y="200"/>
                    </a:lnTo>
                    <a:lnTo>
                      <a:pt x="234" y="182"/>
                    </a:lnTo>
                    <a:lnTo>
                      <a:pt x="236" y="164"/>
                    </a:lnTo>
                    <a:lnTo>
                      <a:pt x="236" y="144"/>
                    </a:lnTo>
                    <a:lnTo>
                      <a:pt x="234" y="126"/>
                    </a:lnTo>
                    <a:lnTo>
                      <a:pt x="234" y="126"/>
                    </a:lnTo>
                    <a:lnTo>
                      <a:pt x="228" y="98"/>
                    </a:lnTo>
                    <a:lnTo>
                      <a:pt x="220" y="72"/>
                    </a:lnTo>
                    <a:lnTo>
                      <a:pt x="210" y="52"/>
                    </a:lnTo>
                    <a:lnTo>
                      <a:pt x="196" y="32"/>
                    </a:lnTo>
                    <a:lnTo>
                      <a:pt x="196" y="32"/>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1"/>
              <p:cNvSpPr>
                <a:spLocks/>
              </p:cNvSpPr>
              <p:nvPr/>
            </p:nvSpPr>
            <p:spPr bwMode="auto">
              <a:xfrm>
                <a:off x="1354" y="1998"/>
                <a:ext cx="298" cy="302"/>
              </a:xfrm>
              <a:custGeom>
                <a:avLst/>
                <a:gdLst/>
                <a:ahLst/>
                <a:cxnLst>
                  <a:cxn ang="0">
                    <a:pos x="256" y="36"/>
                  </a:cxn>
                  <a:cxn ang="0">
                    <a:pos x="216" y="12"/>
                  </a:cxn>
                  <a:cxn ang="0">
                    <a:pos x="200" y="6"/>
                  </a:cxn>
                  <a:cxn ang="0">
                    <a:pos x="166" y="0"/>
                  </a:cxn>
                  <a:cxn ang="0">
                    <a:pos x="148" y="0"/>
                  </a:cxn>
                  <a:cxn ang="0">
                    <a:pos x="118" y="2"/>
                  </a:cxn>
                  <a:cxn ang="0">
                    <a:pos x="92" y="10"/>
                  </a:cxn>
                  <a:cxn ang="0">
                    <a:pos x="66" y="24"/>
                  </a:cxn>
                  <a:cxn ang="0">
                    <a:pos x="44" y="44"/>
                  </a:cxn>
                  <a:cxn ang="0">
                    <a:pos x="30" y="58"/>
                  </a:cxn>
                  <a:cxn ang="0">
                    <a:pos x="12" y="88"/>
                  </a:cxn>
                  <a:cxn ang="0">
                    <a:pos x="6" y="104"/>
                  </a:cxn>
                  <a:cxn ang="0">
                    <a:pos x="0" y="148"/>
                  </a:cxn>
                  <a:cxn ang="0">
                    <a:pos x="0" y="164"/>
                  </a:cxn>
                  <a:cxn ang="0">
                    <a:pos x="6" y="192"/>
                  </a:cxn>
                  <a:cxn ang="0">
                    <a:pos x="12" y="206"/>
                  </a:cxn>
                  <a:cxn ang="0">
                    <a:pos x="24" y="230"/>
                  </a:cxn>
                  <a:cxn ang="0">
                    <a:pos x="44" y="252"/>
                  </a:cxn>
                  <a:cxn ang="0">
                    <a:pos x="54" y="262"/>
                  </a:cxn>
                  <a:cxn ang="0">
                    <a:pos x="78" y="280"/>
                  </a:cxn>
                  <a:cxn ang="0">
                    <a:pos x="104" y="292"/>
                  </a:cxn>
                  <a:cxn ang="0">
                    <a:pos x="134" y="300"/>
                  </a:cxn>
                  <a:cxn ang="0">
                    <a:pos x="148" y="302"/>
                  </a:cxn>
                  <a:cxn ang="0">
                    <a:pos x="180" y="300"/>
                  </a:cxn>
                  <a:cxn ang="0">
                    <a:pos x="200" y="296"/>
                  </a:cxn>
                  <a:cxn ang="0">
                    <a:pos x="236" y="276"/>
                  </a:cxn>
                  <a:cxn ang="0">
                    <a:pos x="254" y="260"/>
                  </a:cxn>
                  <a:cxn ang="0">
                    <a:pos x="272" y="234"/>
                  </a:cxn>
                  <a:cxn ang="0">
                    <a:pos x="282" y="214"/>
                  </a:cxn>
                  <a:cxn ang="0">
                    <a:pos x="296" y="168"/>
                  </a:cxn>
                  <a:cxn ang="0">
                    <a:pos x="298" y="142"/>
                  </a:cxn>
                  <a:cxn ang="0">
                    <a:pos x="292" y="90"/>
                  </a:cxn>
                  <a:cxn ang="0">
                    <a:pos x="286" y="74"/>
                  </a:cxn>
                  <a:cxn ang="0">
                    <a:pos x="268" y="46"/>
                  </a:cxn>
                  <a:cxn ang="0">
                    <a:pos x="256" y="36"/>
                  </a:cxn>
                </a:cxnLst>
                <a:rect l="0" t="0" r="r" b="b"/>
                <a:pathLst>
                  <a:path w="298" h="302">
                    <a:moveTo>
                      <a:pt x="256" y="36"/>
                    </a:moveTo>
                    <a:lnTo>
                      <a:pt x="256" y="36"/>
                    </a:lnTo>
                    <a:lnTo>
                      <a:pt x="236" y="22"/>
                    </a:lnTo>
                    <a:lnTo>
                      <a:pt x="216" y="12"/>
                    </a:lnTo>
                    <a:lnTo>
                      <a:pt x="216" y="12"/>
                    </a:lnTo>
                    <a:lnTo>
                      <a:pt x="200" y="6"/>
                    </a:lnTo>
                    <a:lnTo>
                      <a:pt x="184" y="2"/>
                    </a:lnTo>
                    <a:lnTo>
                      <a:pt x="166" y="0"/>
                    </a:lnTo>
                    <a:lnTo>
                      <a:pt x="148" y="0"/>
                    </a:lnTo>
                    <a:lnTo>
                      <a:pt x="148" y="0"/>
                    </a:lnTo>
                    <a:lnTo>
                      <a:pt x="134" y="0"/>
                    </a:lnTo>
                    <a:lnTo>
                      <a:pt x="118" y="2"/>
                    </a:lnTo>
                    <a:lnTo>
                      <a:pt x="104" y="6"/>
                    </a:lnTo>
                    <a:lnTo>
                      <a:pt x="92" y="10"/>
                    </a:lnTo>
                    <a:lnTo>
                      <a:pt x="78" y="16"/>
                    </a:lnTo>
                    <a:lnTo>
                      <a:pt x="66" y="24"/>
                    </a:lnTo>
                    <a:lnTo>
                      <a:pt x="54" y="34"/>
                    </a:lnTo>
                    <a:lnTo>
                      <a:pt x="44" y="44"/>
                    </a:lnTo>
                    <a:lnTo>
                      <a:pt x="44" y="44"/>
                    </a:lnTo>
                    <a:lnTo>
                      <a:pt x="30" y="58"/>
                    </a:lnTo>
                    <a:lnTo>
                      <a:pt x="20" y="72"/>
                    </a:lnTo>
                    <a:lnTo>
                      <a:pt x="12" y="88"/>
                    </a:lnTo>
                    <a:lnTo>
                      <a:pt x="6" y="104"/>
                    </a:lnTo>
                    <a:lnTo>
                      <a:pt x="6" y="104"/>
                    </a:lnTo>
                    <a:lnTo>
                      <a:pt x="2" y="126"/>
                    </a:lnTo>
                    <a:lnTo>
                      <a:pt x="0" y="148"/>
                    </a:lnTo>
                    <a:lnTo>
                      <a:pt x="0" y="148"/>
                    </a:lnTo>
                    <a:lnTo>
                      <a:pt x="0" y="164"/>
                    </a:lnTo>
                    <a:lnTo>
                      <a:pt x="2" y="178"/>
                    </a:lnTo>
                    <a:lnTo>
                      <a:pt x="6" y="192"/>
                    </a:lnTo>
                    <a:lnTo>
                      <a:pt x="12" y="206"/>
                    </a:lnTo>
                    <a:lnTo>
                      <a:pt x="12" y="206"/>
                    </a:lnTo>
                    <a:lnTo>
                      <a:pt x="18" y="218"/>
                    </a:lnTo>
                    <a:lnTo>
                      <a:pt x="24" y="230"/>
                    </a:lnTo>
                    <a:lnTo>
                      <a:pt x="34" y="242"/>
                    </a:lnTo>
                    <a:lnTo>
                      <a:pt x="44" y="252"/>
                    </a:lnTo>
                    <a:lnTo>
                      <a:pt x="44" y="252"/>
                    </a:lnTo>
                    <a:lnTo>
                      <a:pt x="54" y="262"/>
                    </a:lnTo>
                    <a:lnTo>
                      <a:pt x="66" y="272"/>
                    </a:lnTo>
                    <a:lnTo>
                      <a:pt x="78" y="280"/>
                    </a:lnTo>
                    <a:lnTo>
                      <a:pt x="92" y="286"/>
                    </a:lnTo>
                    <a:lnTo>
                      <a:pt x="104" y="292"/>
                    </a:lnTo>
                    <a:lnTo>
                      <a:pt x="118" y="296"/>
                    </a:lnTo>
                    <a:lnTo>
                      <a:pt x="134" y="300"/>
                    </a:lnTo>
                    <a:lnTo>
                      <a:pt x="148" y="302"/>
                    </a:lnTo>
                    <a:lnTo>
                      <a:pt x="148" y="302"/>
                    </a:lnTo>
                    <a:lnTo>
                      <a:pt x="164" y="302"/>
                    </a:lnTo>
                    <a:lnTo>
                      <a:pt x="180" y="300"/>
                    </a:lnTo>
                    <a:lnTo>
                      <a:pt x="180" y="300"/>
                    </a:lnTo>
                    <a:lnTo>
                      <a:pt x="200" y="296"/>
                    </a:lnTo>
                    <a:lnTo>
                      <a:pt x="218" y="288"/>
                    </a:lnTo>
                    <a:lnTo>
                      <a:pt x="236" y="276"/>
                    </a:lnTo>
                    <a:lnTo>
                      <a:pt x="254" y="260"/>
                    </a:lnTo>
                    <a:lnTo>
                      <a:pt x="254" y="260"/>
                    </a:lnTo>
                    <a:lnTo>
                      <a:pt x="264" y="248"/>
                    </a:lnTo>
                    <a:lnTo>
                      <a:pt x="272" y="234"/>
                    </a:lnTo>
                    <a:lnTo>
                      <a:pt x="272" y="234"/>
                    </a:lnTo>
                    <a:lnTo>
                      <a:pt x="282" y="214"/>
                    </a:lnTo>
                    <a:lnTo>
                      <a:pt x="290" y="192"/>
                    </a:lnTo>
                    <a:lnTo>
                      <a:pt x="296" y="168"/>
                    </a:lnTo>
                    <a:lnTo>
                      <a:pt x="298" y="142"/>
                    </a:lnTo>
                    <a:lnTo>
                      <a:pt x="298" y="142"/>
                    </a:lnTo>
                    <a:lnTo>
                      <a:pt x="298" y="114"/>
                    </a:lnTo>
                    <a:lnTo>
                      <a:pt x="292" y="90"/>
                    </a:lnTo>
                    <a:lnTo>
                      <a:pt x="292" y="90"/>
                    </a:lnTo>
                    <a:lnTo>
                      <a:pt x="286" y="74"/>
                    </a:lnTo>
                    <a:lnTo>
                      <a:pt x="278" y="60"/>
                    </a:lnTo>
                    <a:lnTo>
                      <a:pt x="268" y="46"/>
                    </a:lnTo>
                    <a:lnTo>
                      <a:pt x="256" y="36"/>
                    </a:lnTo>
                    <a:lnTo>
                      <a:pt x="256" y="36"/>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2"/>
              <p:cNvSpPr>
                <a:spLocks/>
              </p:cNvSpPr>
              <p:nvPr/>
            </p:nvSpPr>
            <p:spPr bwMode="auto">
              <a:xfrm>
                <a:off x="1526" y="2010"/>
                <a:ext cx="120" cy="114"/>
              </a:xfrm>
              <a:custGeom>
                <a:avLst/>
                <a:gdLst/>
                <a:ahLst/>
                <a:cxnLst>
                  <a:cxn ang="0">
                    <a:pos x="84" y="24"/>
                  </a:cxn>
                  <a:cxn ang="0">
                    <a:pos x="84" y="24"/>
                  </a:cxn>
                  <a:cxn ang="0">
                    <a:pos x="64" y="10"/>
                  </a:cxn>
                  <a:cxn ang="0">
                    <a:pos x="44" y="0"/>
                  </a:cxn>
                  <a:cxn ang="0">
                    <a:pos x="0" y="38"/>
                  </a:cxn>
                  <a:cxn ang="0">
                    <a:pos x="18" y="104"/>
                  </a:cxn>
                  <a:cxn ang="0">
                    <a:pos x="86" y="114"/>
                  </a:cxn>
                  <a:cxn ang="0">
                    <a:pos x="120" y="78"/>
                  </a:cxn>
                  <a:cxn ang="0">
                    <a:pos x="120" y="78"/>
                  </a:cxn>
                  <a:cxn ang="0">
                    <a:pos x="114" y="62"/>
                  </a:cxn>
                  <a:cxn ang="0">
                    <a:pos x="106" y="48"/>
                  </a:cxn>
                  <a:cxn ang="0">
                    <a:pos x="96" y="34"/>
                  </a:cxn>
                  <a:cxn ang="0">
                    <a:pos x="84" y="24"/>
                  </a:cxn>
                  <a:cxn ang="0">
                    <a:pos x="84" y="24"/>
                  </a:cxn>
                </a:cxnLst>
                <a:rect l="0" t="0" r="r" b="b"/>
                <a:pathLst>
                  <a:path w="120" h="114">
                    <a:moveTo>
                      <a:pt x="84" y="24"/>
                    </a:moveTo>
                    <a:lnTo>
                      <a:pt x="84" y="24"/>
                    </a:lnTo>
                    <a:lnTo>
                      <a:pt x="64" y="10"/>
                    </a:lnTo>
                    <a:lnTo>
                      <a:pt x="44" y="0"/>
                    </a:lnTo>
                    <a:lnTo>
                      <a:pt x="0" y="38"/>
                    </a:lnTo>
                    <a:lnTo>
                      <a:pt x="18" y="104"/>
                    </a:lnTo>
                    <a:lnTo>
                      <a:pt x="86" y="114"/>
                    </a:lnTo>
                    <a:lnTo>
                      <a:pt x="120" y="78"/>
                    </a:lnTo>
                    <a:lnTo>
                      <a:pt x="120" y="78"/>
                    </a:lnTo>
                    <a:lnTo>
                      <a:pt x="114" y="62"/>
                    </a:lnTo>
                    <a:lnTo>
                      <a:pt x="106" y="48"/>
                    </a:lnTo>
                    <a:lnTo>
                      <a:pt x="96" y="34"/>
                    </a:lnTo>
                    <a:lnTo>
                      <a:pt x="84" y="24"/>
                    </a:lnTo>
                    <a:lnTo>
                      <a:pt x="84" y="24"/>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Freeform 23"/>
              <p:cNvSpPr>
                <a:spLocks/>
              </p:cNvSpPr>
              <p:nvPr/>
            </p:nvSpPr>
            <p:spPr bwMode="auto">
              <a:xfrm>
                <a:off x="1354" y="2098"/>
                <a:ext cx="96" cy="106"/>
              </a:xfrm>
              <a:custGeom>
                <a:avLst/>
                <a:gdLst/>
                <a:ahLst/>
                <a:cxnLst>
                  <a:cxn ang="0">
                    <a:pos x="96" y="58"/>
                  </a:cxn>
                  <a:cxn ang="0">
                    <a:pos x="70" y="0"/>
                  </a:cxn>
                  <a:cxn ang="0">
                    <a:pos x="6" y="4"/>
                  </a:cxn>
                  <a:cxn ang="0">
                    <a:pos x="6" y="4"/>
                  </a:cxn>
                  <a:cxn ang="0">
                    <a:pos x="2" y="26"/>
                  </a:cxn>
                  <a:cxn ang="0">
                    <a:pos x="0" y="48"/>
                  </a:cxn>
                  <a:cxn ang="0">
                    <a:pos x="0" y="48"/>
                  </a:cxn>
                  <a:cxn ang="0">
                    <a:pos x="0" y="64"/>
                  </a:cxn>
                  <a:cxn ang="0">
                    <a:pos x="2" y="78"/>
                  </a:cxn>
                  <a:cxn ang="0">
                    <a:pos x="6" y="92"/>
                  </a:cxn>
                  <a:cxn ang="0">
                    <a:pos x="12" y="106"/>
                  </a:cxn>
                  <a:cxn ang="0">
                    <a:pos x="72" y="106"/>
                  </a:cxn>
                  <a:cxn ang="0">
                    <a:pos x="96" y="58"/>
                  </a:cxn>
                  <a:cxn ang="0">
                    <a:pos x="96" y="58"/>
                  </a:cxn>
                </a:cxnLst>
                <a:rect l="0" t="0" r="r" b="b"/>
                <a:pathLst>
                  <a:path w="96" h="106">
                    <a:moveTo>
                      <a:pt x="96" y="58"/>
                    </a:moveTo>
                    <a:lnTo>
                      <a:pt x="70" y="0"/>
                    </a:lnTo>
                    <a:lnTo>
                      <a:pt x="6" y="4"/>
                    </a:lnTo>
                    <a:lnTo>
                      <a:pt x="6" y="4"/>
                    </a:lnTo>
                    <a:lnTo>
                      <a:pt x="2" y="26"/>
                    </a:lnTo>
                    <a:lnTo>
                      <a:pt x="0" y="48"/>
                    </a:lnTo>
                    <a:lnTo>
                      <a:pt x="0" y="48"/>
                    </a:lnTo>
                    <a:lnTo>
                      <a:pt x="0" y="64"/>
                    </a:lnTo>
                    <a:lnTo>
                      <a:pt x="2" y="78"/>
                    </a:lnTo>
                    <a:lnTo>
                      <a:pt x="6" y="92"/>
                    </a:lnTo>
                    <a:lnTo>
                      <a:pt x="12" y="106"/>
                    </a:lnTo>
                    <a:lnTo>
                      <a:pt x="72" y="106"/>
                    </a:lnTo>
                    <a:lnTo>
                      <a:pt x="96" y="58"/>
                    </a:lnTo>
                    <a:lnTo>
                      <a:pt x="96"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4"/>
              <p:cNvSpPr>
                <a:spLocks/>
              </p:cNvSpPr>
              <p:nvPr/>
            </p:nvSpPr>
            <p:spPr bwMode="auto">
              <a:xfrm>
                <a:off x="1502" y="2200"/>
                <a:ext cx="124" cy="98"/>
              </a:xfrm>
              <a:custGeom>
                <a:avLst/>
                <a:gdLst/>
                <a:ahLst/>
                <a:cxnLst>
                  <a:cxn ang="0">
                    <a:pos x="0" y="58"/>
                  </a:cxn>
                  <a:cxn ang="0">
                    <a:pos x="32" y="98"/>
                  </a:cxn>
                  <a:cxn ang="0">
                    <a:pos x="32" y="98"/>
                  </a:cxn>
                  <a:cxn ang="0">
                    <a:pos x="52" y="94"/>
                  </a:cxn>
                  <a:cxn ang="0">
                    <a:pos x="70" y="86"/>
                  </a:cxn>
                  <a:cxn ang="0">
                    <a:pos x="88" y="74"/>
                  </a:cxn>
                  <a:cxn ang="0">
                    <a:pos x="106" y="58"/>
                  </a:cxn>
                  <a:cxn ang="0">
                    <a:pos x="106" y="58"/>
                  </a:cxn>
                  <a:cxn ang="0">
                    <a:pos x="116" y="46"/>
                  </a:cxn>
                  <a:cxn ang="0">
                    <a:pos x="124" y="32"/>
                  </a:cxn>
                  <a:cxn ang="0">
                    <a:pos x="98" y="0"/>
                  </a:cxn>
                  <a:cxn ang="0">
                    <a:pos x="22" y="0"/>
                  </a:cxn>
                  <a:cxn ang="0">
                    <a:pos x="0" y="58"/>
                  </a:cxn>
                  <a:cxn ang="0">
                    <a:pos x="0" y="58"/>
                  </a:cxn>
                </a:cxnLst>
                <a:rect l="0" t="0" r="r" b="b"/>
                <a:pathLst>
                  <a:path w="124" h="98">
                    <a:moveTo>
                      <a:pt x="0" y="58"/>
                    </a:moveTo>
                    <a:lnTo>
                      <a:pt x="32" y="98"/>
                    </a:lnTo>
                    <a:lnTo>
                      <a:pt x="32" y="98"/>
                    </a:lnTo>
                    <a:lnTo>
                      <a:pt x="52" y="94"/>
                    </a:lnTo>
                    <a:lnTo>
                      <a:pt x="70" y="86"/>
                    </a:lnTo>
                    <a:lnTo>
                      <a:pt x="88" y="74"/>
                    </a:lnTo>
                    <a:lnTo>
                      <a:pt x="106" y="58"/>
                    </a:lnTo>
                    <a:lnTo>
                      <a:pt x="106" y="58"/>
                    </a:lnTo>
                    <a:lnTo>
                      <a:pt x="116" y="46"/>
                    </a:lnTo>
                    <a:lnTo>
                      <a:pt x="124" y="32"/>
                    </a:lnTo>
                    <a:lnTo>
                      <a:pt x="98" y="0"/>
                    </a:lnTo>
                    <a:lnTo>
                      <a:pt x="22" y="0"/>
                    </a:lnTo>
                    <a:lnTo>
                      <a:pt x="0" y="58"/>
                    </a:lnTo>
                    <a:lnTo>
                      <a:pt x="0"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5"/>
              <p:cNvSpPr>
                <a:spLocks/>
              </p:cNvSpPr>
              <p:nvPr/>
            </p:nvSpPr>
            <p:spPr bwMode="auto">
              <a:xfrm>
                <a:off x="1530" y="1832"/>
                <a:ext cx="50" cy="76"/>
              </a:xfrm>
              <a:custGeom>
                <a:avLst/>
                <a:gdLst/>
                <a:ahLst/>
                <a:cxnLst>
                  <a:cxn ang="0">
                    <a:pos x="36" y="70"/>
                  </a:cxn>
                  <a:cxn ang="0">
                    <a:pos x="36" y="70"/>
                  </a:cxn>
                  <a:cxn ang="0">
                    <a:pos x="30" y="70"/>
                  </a:cxn>
                  <a:cxn ang="0">
                    <a:pos x="24" y="64"/>
                  </a:cxn>
                  <a:cxn ang="0">
                    <a:pos x="16" y="58"/>
                  </a:cxn>
                  <a:cxn ang="0">
                    <a:pos x="10" y="48"/>
                  </a:cxn>
                  <a:cxn ang="0">
                    <a:pos x="10" y="48"/>
                  </a:cxn>
                  <a:cxn ang="0">
                    <a:pos x="8" y="42"/>
                  </a:cxn>
                  <a:cxn ang="0">
                    <a:pos x="8" y="36"/>
                  </a:cxn>
                  <a:cxn ang="0">
                    <a:pos x="8" y="28"/>
                  </a:cxn>
                  <a:cxn ang="0">
                    <a:pos x="12" y="22"/>
                  </a:cxn>
                  <a:cxn ang="0">
                    <a:pos x="12" y="22"/>
                  </a:cxn>
                  <a:cxn ang="0">
                    <a:pos x="16" y="14"/>
                  </a:cxn>
                  <a:cxn ang="0">
                    <a:pos x="24" y="8"/>
                  </a:cxn>
                  <a:cxn ang="0">
                    <a:pos x="32" y="4"/>
                  </a:cxn>
                  <a:cxn ang="0">
                    <a:pos x="42" y="0"/>
                  </a:cxn>
                  <a:cxn ang="0">
                    <a:pos x="42" y="0"/>
                  </a:cxn>
                  <a:cxn ang="0">
                    <a:pos x="30" y="2"/>
                  </a:cxn>
                  <a:cxn ang="0">
                    <a:pos x="20" y="6"/>
                  </a:cxn>
                  <a:cxn ang="0">
                    <a:pos x="12" y="10"/>
                  </a:cxn>
                  <a:cxn ang="0">
                    <a:pos x="6" y="18"/>
                  </a:cxn>
                  <a:cxn ang="0">
                    <a:pos x="6" y="18"/>
                  </a:cxn>
                  <a:cxn ang="0">
                    <a:pos x="2" y="24"/>
                  </a:cxn>
                  <a:cxn ang="0">
                    <a:pos x="0" y="32"/>
                  </a:cxn>
                  <a:cxn ang="0">
                    <a:pos x="0" y="42"/>
                  </a:cxn>
                  <a:cxn ang="0">
                    <a:pos x="4" y="50"/>
                  </a:cxn>
                  <a:cxn ang="0">
                    <a:pos x="4" y="50"/>
                  </a:cxn>
                  <a:cxn ang="0">
                    <a:pos x="12" y="62"/>
                  </a:cxn>
                  <a:cxn ang="0">
                    <a:pos x="20" y="70"/>
                  </a:cxn>
                  <a:cxn ang="0">
                    <a:pos x="28" y="76"/>
                  </a:cxn>
                  <a:cxn ang="0">
                    <a:pos x="36" y="76"/>
                  </a:cxn>
                  <a:cxn ang="0">
                    <a:pos x="36" y="76"/>
                  </a:cxn>
                  <a:cxn ang="0">
                    <a:pos x="44" y="74"/>
                  </a:cxn>
                  <a:cxn ang="0">
                    <a:pos x="48" y="70"/>
                  </a:cxn>
                  <a:cxn ang="0">
                    <a:pos x="48" y="70"/>
                  </a:cxn>
                  <a:cxn ang="0">
                    <a:pos x="50" y="60"/>
                  </a:cxn>
                  <a:cxn ang="0">
                    <a:pos x="48" y="50"/>
                  </a:cxn>
                  <a:cxn ang="0">
                    <a:pos x="48" y="50"/>
                  </a:cxn>
                  <a:cxn ang="0">
                    <a:pos x="48" y="60"/>
                  </a:cxn>
                  <a:cxn ang="0">
                    <a:pos x="46" y="66"/>
                  </a:cxn>
                  <a:cxn ang="0">
                    <a:pos x="42" y="70"/>
                  </a:cxn>
                  <a:cxn ang="0">
                    <a:pos x="36" y="70"/>
                  </a:cxn>
                  <a:cxn ang="0">
                    <a:pos x="36" y="70"/>
                  </a:cxn>
                </a:cxnLst>
                <a:rect l="0" t="0" r="r" b="b"/>
                <a:pathLst>
                  <a:path w="50" h="76">
                    <a:moveTo>
                      <a:pt x="36" y="70"/>
                    </a:moveTo>
                    <a:lnTo>
                      <a:pt x="36" y="70"/>
                    </a:lnTo>
                    <a:lnTo>
                      <a:pt x="30" y="70"/>
                    </a:lnTo>
                    <a:lnTo>
                      <a:pt x="24" y="64"/>
                    </a:lnTo>
                    <a:lnTo>
                      <a:pt x="16" y="58"/>
                    </a:lnTo>
                    <a:lnTo>
                      <a:pt x="10" y="48"/>
                    </a:lnTo>
                    <a:lnTo>
                      <a:pt x="10" y="48"/>
                    </a:lnTo>
                    <a:lnTo>
                      <a:pt x="8" y="42"/>
                    </a:lnTo>
                    <a:lnTo>
                      <a:pt x="8" y="36"/>
                    </a:lnTo>
                    <a:lnTo>
                      <a:pt x="8" y="28"/>
                    </a:lnTo>
                    <a:lnTo>
                      <a:pt x="12" y="22"/>
                    </a:lnTo>
                    <a:lnTo>
                      <a:pt x="12" y="22"/>
                    </a:lnTo>
                    <a:lnTo>
                      <a:pt x="16" y="14"/>
                    </a:lnTo>
                    <a:lnTo>
                      <a:pt x="24" y="8"/>
                    </a:lnTo>
                    <a:lnTo>
                      <a:pt x="32" y="4"/>
                    </a:lnTo>
                    <a:lnTo>
                      <a:pt x="42" y="0"/>
                    </a:lnTo>
                    <a:lnTo>
                      <a:pt x="42" y="0"/>
                    </a:lnTo>
                    <a:lnTo>
                      <a:pt x="30" y="2"/>
                    </a:lnTo>
                    <a:lnTo>
                      <a:pt x="20" y="6"/>
                    </a:lnTo>
                    <a:lnTo>
                      <a:pt x="12" y="10"/>
                    </a:lnTo>
                    <a:lnTo>
                      <a:pt x="6" y="18"/>
                    </a:lnTo>
                    <a:lnTo>
                      <a:pt x="6" y="18"/>
                    </a:lnTo>
                    <a:lnTo>
                      <a:pt x="2" y="24"/>
                    </a:lnTo>
                    <a:lnTo>
                      <a:pt x="0" y="32"/>
                    </a:lnTo>
                    <a:lnTo>
                      <a:pt x="0" y="42"/>
                    </a:lnTo>
                    <a:lnTo>
                      <a:pt x="4" y="50"/>
                    </a:lnTo>
                    <a:lnTo>
                      <a:pt x="4" y="50"/>
                    </a:lnTo>
                    <a:lnTo>
                      <a:pt x="12" y="62"/>
                    </a:lnTo>
                    <a:lnTo>
                      <a:pt x="20" y="70"/>
                    </a:lnTo>
                    <a:lnTo>
                      <a:pt x="28" y="76"/>
                    </a:lnTo>
                    <a:lnTo>
                      <a:pt x="36" y="76"/>
                    </a:lnTo>
                    <a:lnTo>
                      <a:pt x="36" y="76"/>
                    </a:lnTo>
                    <a:lnTo>
                      <a:pt x="44" y="74"/>
                    </a:lnTo>
                    <a:lnTo>
                      <a:pt x="48" y="70"/>
                    </a:lnTo>
                    <a:lnTo>
                      <a:pt x="48" y="70"/>
                    </a:lnTo>
                    <a:lnTo>
                      <a:pt x="50" y="60"/>
                    </a:lnTo>
                    <a:lnTo>
                      <a:pt x="48" y="50"/>
                    </a:lnTo>
                    <a:lnTo>
                      <a:pt x="48" y="50"/>
                    </a:lnTo>
                    <a:lnTo>
                      <a:pt x="48" y="60"/>
                    </a:lnTo>
                    <a:lnTo>
                      <a:pt x="46" y="66"/>
                    </a:lnTo>
                    <a:lnTo>
                      <a:pt x="42" y="70"/>
                    </a:lnTo>
                    <a:lnTo>
                      <a:pt x="36" y="70"/>
                    </a:lnTo>
                    <a:lnTo>
                      <a:pt x="36" y="7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6"/>
              <p:cNvSpPr>
                <a:spLocks/>
              </p:cNvSpPr>
              <p:nvPr/>
            </p:nvSpPr>
            <p:spPr bwMode="auto">
              <a:xfrm>
                <a:off x="2080" y="1588"/>
                <a:ext cx="50" cy="44"/>
              </a:xfrm>
              <a:custGeom>
                <a:avLst/>
                <a:gdLst/>
                <a:ahLst/>
                <a:cxnLst>
                  <a:cxn ang="0">
                    <a:pos x="50" y="8"/>
                  </a:cxn>
                  <a:cxn ang="0">
                    <a:pos x="50" y="8"/>
                  </a:cxn>
                  <a:cxn ang="0">
                    <a:pos x="46" y="4"/>
                  </a:cxn>
                  <a:cxn ang="0">
                    <a:pos x="42" y="0"/>
                  </a:cxn>
                  <a:cxn ang="0">
                    <a:pos x="36" y="0"/>
                  </a:cxn>
                  <a:cxn ang="0">
                    <a:pos x="28" y="0"/>
                  </a:cxn>
                  <a:cxn ang="0">
                    <a:pos x="28" y="0"/>
                  </a:cxn>
                  <a:cxn ang="0">
                    <a:pos x="22" y="2"/>
                  </a:cxn>
                  <a:cxn ang="0">
                    <a:pos x="16" y="4"/>
                  </a:cxn>
                  <a:cxn ang="0">
                    <a:pos x="12" y="8"/>
                  </a:cxn>
                  <a:cxn ang="0">
                    <a:pos x="8" y="14"/>
                  </a:cxn>
                  <a:cxn ang="0">
                    <a:pos x="8" y="14"/>
                  </a:cxn>
                  <a:cxn ang="0">
                    <a:pos x="4" y="20"/>
                  </a:cxn>
                  <a:cxn ang="0">
                    <a:pos x="2" y="28"/>
                  </a:cxn>
                  <a:cxn ang="0">
                    <a:pos x="0" y="36"/>
                  </a:cxn>
                  <a:cxn ang="0">
                    <a:pos x="0" y="44"/>
                  </a:cxn>
                  <a:cxn ang="0">
                    <a:pos x="0" y="44"/>
                  </a:cxn>
                  <a:cxn ang="0">
                    <a:pos x="2" y="30"/>
                  </a:cxn>
                  <a:cxn ang="0">
                    <a:pos x="8" y="18"/>
                  </a:cxn>
                  <a:cxn ang="0">
                    <a:pos x="16" y="10"/>
                  </a:cxn>
                  <a:cxn ang="0">
                    <a:pos x="28" y="4"/>
                  </a:cxn>
                  <a:cxn ang="0">
                    <a:pos x="28" y="4"/>
                  </a:cxn>
                  <a:cxn ang="0">
                    <a:pos x="34" y="4"/>
                  </a:cxn>
                  <a:cxn ang="0">
                    <a:pos x="38" y="4"/>
                  </a:cxn>
                  <a:cxn ang="0">
                    <a:pos x="42" y="6"/>
                  </a:cxn>
                  <a:cxn ang="0">
                    <a:pos x="44" y="10"/>
                  </a:cxn>
                  <a:cxn ang="0">
                    <a:pos x="44" y="10"/>
                  </a:cxn>
                  <a:cxn ang="0">
                    <a:pos x="46" y="16"/>
                  </a:cxn>
                  <a:cxn ang="0">
                    <a:pos x="46" y="22"/>
                  </a:cxn>
                  <a:cxn ang="0">
                    <a:pos x="44" y="38"/>
                  </a:cxn>
                  <a:cxn ang="0">
                    <a:pos x="44" y="38"/>
                  </a:cxn>
                  <a:cxn ang="0">
                    <a:pos x="48" y="30"/>
                  </a:cxn>
                  <a:cxn ang="0">
                    <a:pos x="50" y="22"/>
                  </a:cxn>
                  <a:cxn ang="0">
                    <a:pos x="50" y="14"/>
                  </a:cxn>
                  <a:cxn ang="0">
                    <a:pos x="50" y="8"/>
                  </a:cxn>
                  <a:cxn ang="0">
                    <a:pos x="50" y="8"/>
                  </a:cxn>
                </a:cxnLst>
                <a:rect l="0" t="0" r="r" b="b"/>
                <a:pathLst>
                  <a:path w="50" h="44">
                    <a:moveTo>
                      <a:pt x="50" y="8"/>
                    </a:moveTo>
                    <a:lnTo>
                      <a:pt x="50" y="8"/>
                    </a:lnTo>
                    <a:lnTo>
                      <a:pt x="46" y="4"/>
                    </a:lnTo>
                    <a:lnTo>
                      <a:pt x="42" y="0"/>
                    </a:lnTo>
                    <a:lnTo>
                      <a:pt x="36" y="0"/>
                    </a:lnTo>
                    <a:lnTo>
                      <a:pt x="28" y="0"/>
                    </a:lnTo>
                    <a:lnTo>
                      <a:pt x="28" y="0"/>
                    </a:lnTo>
                    <a:lnTo>
                      <a:pt x="22" y="2"/>
                    </a:lnTo>
                    <a:lnTo>
                      <a:pt x="16" y="4"/>
                    </a:lnTo>
                    <a:lnTo>
                      <a:pt x="12" y="8"/>
                    </a:lnTo>
                    <a:lnTo>
                      <a:pt x="8" y="14"/>
                    </a:lnTo>
                    <a:lnTo>
                      <a:pt x="8" y="14"/>
                    </a:lnTo>
                    <a:lnTo>
                      <a:pt x="4" y="20"/>
                    </a:lnTo>
                    <a:lnTo>
                      <a:pt x="2" y="28"/>
                    </a:lnTo>
                    <a:lnTo>
                      <a:pt x="0" y="36"/>
                    </a:lnTo>
                    <a:lnTo>
                      <a:pt x="0" y="44"/>
                    </a:lnTo>
                    <a:lnTo>
                      <a:pt x="0" y="44"/>
                    </a:lnTo>
                    <a:lnTo>
                      <a:pt x="2" y="30"/>
                    </a:lnTo>
                    <a:lnTo>
                      <a:pt x="8" y="18"/>
                    </a:lnTo>
                    <a:lnTo>
                      <a:pt x="16" y="10"/>
                    </a:lnTo>
                    <a:lnTo>
                      <a:pt x="28" y="4"/>
                    </a:lnTo>
                    <a:lnTo>
                      <a:pt x="28" y="4"/>
                    </a:lnTo>
                    <a:lnTo>
                      <a:pt x="34" y="4"/>
                    </a:lnTo>
                    <a:lnTo>
                      <a:pt x="38" y="4"/>
                    </a:lnTo>
                    <a:lnTo>
                      <a:pt x="42" y="6"/>
                    </a:lnTo>
                    <a:lnTo>
                      <a:pt x="44" y="10"/>
                    </a:lnTo>
                    <a:lnTo>
                      <a:pt x="44" y="10"/>
                    </a:lnTo>
                    <a:lnTo>
                      <a:pt x="46" y="16"/>
                    </a:lnTo>
                    <a:lnTo>
                      <a:pt x="46" y="22"/>
                    </a:lnTo>
                    <a:lnTo>
                      <a:pt x="44" y="38"/>
                    </a:lnTo>
                    <a:lnTo>
                      <a:pt x="44" y="38"/>
                    </a:lnTo>
                    <a:lnTo>
                      <a:pt x="48" y="30"/>
                    </a:lnTo>
                    <a:lnTo>
                      <a:pt x="50" y="22"/>
                    </a:lnTo>
                    <a:lnTo>
                      <a:pt x="50" y="14"/>
                    </a:lnTo>
                    <a:lnTo>
                      <a:pt x="50" y="8"/>
                    </a:lnTo>
                    <a:lnTo>
                      <a:pt x="50" y="8"/>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Freeform 27"/>
              <p:cNvSpPr>
                <a:spLocks/>
              </p:cNvSpPr>
              <p:nvPr/>
            </p:nvSpPr>
            <p:spPr bwMode="auto">
              <a:xfrm>
                <a:off x="1574" y="1264"/>
                <a:ext cx="286" cy="260"/>
              </a:xfrm>
              <a:custGeom>
                <a:avLst/>
                <a:gdLst/>
                <a:ahLst/>
                <a:cxnLst>
                  <a:cxn ang="0">
                    <a:pos x="146" y="0"/>
                  </a:cxn>
                  <a:cxn ang="0">
                    <a:pos x="130" y="6"/>
                  </a:cxn>
                  <a:cxn ang="0">
                    <a:pos x="102" y="22"/>
                  </a:cxn>
                  <a:cxn ang="0">
                    <a:pos x="78" y="44"/>
                  </a:cxn>
                  <a:cxn ang="0">
                    <a:pos x="58" y="70"/>
                  </a:cxn>
                  <a:cxn ang="0">
                    <a:pos x="44" y="34"/>
                  </a:cxn>
                  <a:cxn ang="0">
                    <a:pos x="24" y="68"/>
                  </a:cxn>
                  <a:cxn ang="0">
                    <a:pos x="6" y="120"/>
                  </a:cxn>
                  <a:cxn ang="0">
                    <a:pos x="0" y="152"/>
                  </a:cxn>
                  <a:cxn ang="0">
                    <a:pos x="0" y="168"/>
                  </a:cxn>
                  <a:cxn ang="0">
                    <a:pos x="58" y="188"/>
                  </a:cxn>
                  <a:cxn ang="0">
                    <a:pos x="118" y="194"/>
                  </a:cxn>
                  <a:cxn ang="0">
                    <a:pos x="100" y="184"/>
                  </a:cxn>
                  <a:cxn ang="0">
                    <a:pos x="74" y="158"/>
                  </a:cxn>
                  <a:cxn ang="0">
                    <a:pos x="66" y="142"/>
                  </a:cxn>
                  <a:cxn ang="0">
                    <a:pos x="98" y="162"/>
                  </a:cxn>
                  <a:cxn ang="0">
                    <a:pos x="134" y="172"/>
                  </a:cxn>
                  <a:cxn ang="0">
                    <a:pos x="132" y="160"/>
                  </a:cxn>
                  <a:cxn ang="0">
                    <a:pos x="132" y="142"/>
                  </a:cxn>
                  <a:cxn ang="0">
                    <a:pos x="134" y="136"/>
                  </a:cxn>
                  <a:cxn ang="0">
                    <a:pos x="170" y="170"/>
                  </a:cxn>
                  <a:cxn ang="0">
                    <a:pos x="190" y="216"/>
                  </a:cxn>
                  <a:cxn ang="0">
                    <a:pos x="194" y="206"/>
                  </a:cxn>
                  <a:cxn ang="0">
                    <a:pos x="204" y="196"/>
                  </a:cxn>
                  <a:cxn ang="0">
                    <a:pos x="210" y="194"/>
                  </a:cxn>
                  <a:cxn ang="0">
                    <a:pos x="220" y="198"/>
                  </a:cxn>
                  <a:cxn ang="0">
                    <a:pos x="226" y="214"/>
                  </a:cxn>
                  <a:cxn ang="0">
                    <a:pos x="228" y="226"/>
                  </a:cxn>
                  <a:cxn ang="0">
                    <a:pos x="224" y="238"/>
                  </a:cxn>
                  <a:cxn ang="0">
                    <a:pos x="218" y="248"/>
                  </a:cxn>
                  <a:cxn ang="0">
                    <a:pos x="212" y="250"/>
                  </a:cxn>
                  <a:cxn ang="0">
                    <a:pos x="226" y="260"/>
                  </a:cxn>
                  <a:cxn ang="0">
                    <a:pos x="234" y="208"/>
                  </a:cxn>
                  <a:cxn ang="0">
                    <a:pos x="282" y="132"/>
                  </a:cxn>
                  <a:cxn ang="0">
                    <a:pos x="228" y="148"/>
                  </a:cxn>
                  <a:cxn ang="0">
                    <a:pos x="250" y="104"/>
                  </a:cxn>
                  <a:cxn ang="0">
                    <a:pos x="286" y="60"/>
                  </a:cxn>
                  <a:cxn ang="0">
                    <a:pos x="264" y="62"/>
                  </a:cxn>
                  <a:cxn ang="0">
                    <a:pos x="222" y="70"/>
                  </a:cxn>
                  <a:cxn ang="0">
                    <a:pos x="248" y="14"/>
                  </a:cxn>
                  <a:cxn ang="0">
                    <a:pos x="216" y="18"/>
                  </a:cxn>
                  <a:cxn ang="0">
                    <a:pos x="158" y="38"/>
                  </a:cxn>
                  <a:cxn ang="0">
                    <a:pos x="130" y="54"/>
                  </a:cxn>
                </a:cxnLst>
                <a:rect l="0" t="0" r="r" b="b"/>
                <a:pathLst>
                  <a:path w="286" h="260">
                    <a:moveTo>
                      <a:pt x="130" y="54"/>
                    </a:moveTo>
                    <a:lnTo>
                      <a:pt x="146" y="0"/>
                    </a:lnTo>
                    <a:lnTo>
                      <a:pt x="146" y="0"/>
                    </a:lnTo>
                    <a:lnTo>
                      <a:pt x="130" y="6"/>
                    </a:lnTo>
                    <a:lnTo>
                      <a:pt x="116" y="14"/>
                    </a:lnTo>
                    <a:lnTo>
                      <a:pt x="102" y="22"/>
                    </a:lnTo>
                    <a:lnTo>
                      <a:pt x="90" y="32"/>
                    </a:lnTo>
                    <a:lnTo>
                      <a:pt x="78" y="44"/>
                    </a:lnTo>
                    <a:lnTo>
                      <a:pt x="68" y="56"/>
                    </a:lnTo>
                    <a:lnTo>
                      <a:pt x="58" y="70"/>
                    </a:lnTo>
                    <a:lnTo>
                      <a:pt x="48" y="84"/>
                    </a:lnTo>
                    <a:lnTo>
                      <a:pt x="44" y="34"/>
                    </a:lnTo>
                    <a:lnTo>
                      <a:pt x="44" y="34"/>
                    </a:lnTo>
                    <a:lnTo>
                      <a:pt x="24" y="68"/>
                    </a:lnTo>
                    <a:lnTo>
                      <a:pt x="10" y="104"/>
                    </a:lnTo>
                    <a:lnTo>
                      <a:pt x="6" y="120"/>
                    </a:lnTo>
                    <a:lnTo>
                      <a:pt x="2" y="136"/>
                    </a:lnTo>
                    <a:lnTo>
                      <a:pt x="0" y="152"/>
                    </a:lnTo>
                    <a:lnTo>
                      <a:pt x="0" y="168"/>
                    </a:lnTo>
                    <a:lnTo>
                      <a:pt x="0" y="168"/>
                    </a:lnTo>
                    <a:lnTo>
                      <a:pt x="28" y="180"/>
                    </a:lnTo>
                    <a:lnTo>
                      <a:pt x="58" y="188"/>
                    </a:lnTo>
                    <a:lnTo>
                      <a:pt x="88" y="194"/>
                    </a:lnTo>
                    <a:lnTo>
                      <a:pt x="118" y="194"/>
                    </a:lnTo>
                    <a:lnTo>
                      <a:pt x="118" y="194"/>
                    </a:lnTo>
                    <a:lnTo>
                      <a:pt x="100" y="184"/>
                    </a:lnTo>
                    <a:lnTo>
                      <a:pt x="86" y="172"/>
                    </a:lnTo>
                    <a:lnTo>
                      <a:pt x="74" y="158"/>
                    </a:lnTo>
                    <a:lnTo>
                      <a:pt x="66" y="142"/>
                    </a:lnTo>
                    <a:lnTo>
                      <a:pt x="66" y="142"/>
                    </a:lnTo>
                    <a:lnTo>
                      <a:pt x="82" y="154"/>
                    </a:lnTo>
                    <a:lnTo>
                      <a:pt x="98" y="162"/>
                    </a:lnTo>
                    <a:lnTo>
                      <a:pt x="116" y="168"/>
                    </a:lnTo>
                    <a:lnTo>
                      <a:pt x="134" y="172"/>
                    </a:lnTo>
                    <a:lnTo>
                      <a:pt x="134" y="172"/>
                    </a:lnTo>
                    <a:lnTo>
                      <a:pt x="132" y="160"/>
                    </a:lnTo>
                    <a:lnTo>
                      <a:pt x="130" y="150"/>
                    </a:lnTo>
                    <a:lnTo>
                      <a:pt x="132" y="142"/>
                    </a:lnTo>
                    <a:lnTo>
                      <a:pt x="134" y="136"/>
                    </a:lnTo>
                    <a:lnTo>
                      <a:pt x="134" y="136"/>
                    </a:lnTo>
                    <a:lnTo>
                      <a:pt x="154" y="152"/>
                    </a:lnTo>
                    <a:lnTo>
                      <a:pt x="170" y="170"/>
                    </a:lnTo>
                    <a:lnTo>
                      <a:pt x="182" y="192"/>
                    </a:lnTo>
                    <a:lnTo>
                      <a:pt x="190" y="216"/>
                    </a:lnTo>
                    <a:lnTo>
                      <a:pt x="190" y="216"/>
                    </a:lnTo>
                    <a:lnTo>
                      <a:pt x="194" y="206"/>
                    </a:lnTo>
                    <a:lnTo>
                      <a:pt x="198" y="200"/>
                    </a:lnTo>
                    <a:lnTo>
                      <a:pt x="204" y="196"/>
                    </a:lnTo>
                    <a:lnTo>
                      <a:pt x="210" y="194"/>
                    </a:lnTo>
                    <a:lnTo>
                      <a:pt x="210" y="194"/>
                    </a:lnTo>
                    <a:lnTo>
                      <a:pt x="216" y="194"/>
                    </a:lnTo>
                    <a:lnTo>
                      <a:pt x="220" y="198"/>
                    </a:lnTo>
                    <a:lnTo>
                      <a:pt x="224" y="206"/>
                    </a:lnTo>
                    <a:lnTo>
                      <a:pt x="226" y="214"/>
                    </a:lnTo>
                    <a:lnTo>
                      <a:pt x="226" y="214"/>
                    </a:lnTo>
                    <a:lnTo>
                      <a:pt x="228" y="226"/>
                    </a:lnTo>
                    <a:lnTo>
                      <a:pt x="224" y="238"/>
                    </a:lnTo>
                    <a:lnTo>
                      <a:pt x="224" y="238"/>
                    </a:lnTo>
                    <a:lnTo>
                      <a:pt x="222" y="244"/>
                    </a:lnTo>
                    <a:lnTo>
                      <a:pt x="218" y="248"/>
                    </a:lnTo>
                    <a:lnTo>
                      <a:pt x="216" y="250"/>
                    </a:lnTo>
                    <a:lnTo>
                      <a:pt x="212" y="250"/>
                    </a:lnTo>
                    <a:lnTo>
                      <a:pt x="226" y="260"/>
                    </a:lnTo>
                    <a:lnTo>
                      <a:pt x="226" y="260"/>
                    </a:lnTo>
                    <a:lnTo>
                      <a:pt x="230" y="224"/>
                    </a:lnTo>
                    <a:lnTo>
                      <a:pt x="234" y="208"/>
                    </a:lnTo>
                    <a:lnTo>
                      <a:pt x="240" y="196"/>
                    </a:lnTo>
                    <a:lnTo>
                      <a:pt x="282" y="132"/>
                    </a:lnTo>
                    <a:lnTo>
                      <a:pt x="228" y="148"/>
                    </a:lnTo>
                    <a:lnTo>
                      <a:pt x="228" y="148"/>
                    </a:lnTo>
                    <a:lnTo>
                      <a:pt x="236" y="126"/>
                    </a:lnTo>
                    <a:lnTo>
                      <a:pt x="250" y="104"/>
                    </a:lnTo>
                    <a:lnTo>
                      <a:pt x="266" y="82"/>
                    </a:lnTo>
                    <a:lnTo>
                      <a:pt x="286" y="60"/>
                    </a:lnTo>
                    <a:lnTo>
                      <a:pt x="286" y="60"/>
                    </a:lnTo>
                    <a:lnTo>
                      <a:pt x="264" y="62"/>
                    </a:lnTo>
                    <a:lnTo>
                      <a:pt x="244" y="66"/>
                    </a:lnTo>
                    <a:lnTo>
                      <a:pt x="222" y="70"/>
                    </a:lnTo>
                    <a:lnTo>
                      <a:pt x="202" y="76"/>
                    </a:lnTo>
                    <a:lnTo>
                      <a:pt x="248" y="14"/>
                    </a:lnTo>
                    <a:lnTo>
                      <a:pt x="248" y="14"/>
                    </a:lnTo>
                    <a:lnTo>
                      <a:pt x="216" y="18"/>
                    </a:lnTo>
                    <a:lnTo>
                      <a:pt x="186" y="26"/>
                    </a:lnTo>
                    <a:lnTo>
                      <a:pt x="158" y="38"/>
                    </a:lnTo>
                    <a:lnTo>
                      <a:pt x="130" y="54"/>
                    </a:lnTo>
                    <a:lnTo>
                      <a:pt x="130" y="54"/>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3" name="Freeform 28"/>
              <p:cNvSpPr>
                <a:spLocks/>
              </p:cNvSpPr>
              <p:nvPr/>
            </p:nvSpPr>
            <p:spPr bwMode="auto">
              <a:xfrm>
                <a:off x="1688" y="1466"/>
                <a:ext cx="40" cy="44"/>
              </a:xfrm>
              <a:custGeom>
                <a:avLst/>
                <a:gdLst/>
                <a:ahLst/>
                <a:cxnLst>
                  <a:cxn ang="0">
                    <a:pos x="38" y="0"/>
                  </a:cxn>
                  <a:cxn ang="0">
                    <a:pos x="38" y="0"/>
                  </a:cxn>
                  <a:cxn ang="0">
                    <a:pos x="38" y="16"/>
                  </a:cxn>
                  <a:cxn ang="0">
                    <a:pos x="36" y="28"/>
                  </a:cxn>
                  <a:cxn ang="0">
                    <a:pos x="32" y="34"/>
                  </a:cxn>
                  <a:cxn ang="0">
                    <a:pos x="28" y="38"/>
                  </a:cxn>
                  <a:cxn ang="0">
                    <a:pos x="28" y="38"/>
                  </a:cxn>
                  <a:cxn ang="0">
                    <a:pos x="22" y="38"/>
                  </a:cxn>
                  <a:cxn ang="0">
                    <a:pos x="16" y="34"/>
                  </a:cxn>
                  <a:cxn ang="0">
                    <a:pos x="8" y="26"/>
                  </a:cxn>
                  <a:cxn ang="0">
                    <a:pos x="0" y="14"/>
                  </a:cxn>
                  <a:cxn ang="0">
                    <a:pos x="0" y="14"/>
                  </a:cxn>
                  <a:cxn ang="0">
                    <a:pos x="6" y="28"/>
                  </a:cxn>
                  <a:cxn ang="0">
                    <a:pos x="14" y="38"/>
                  </a:cxn>
                  <a:cxn ang="0">
                    <a:pos x="14" y="38"/>
                  </a:cxn>
                  <a:cxn ang="0">
                    <a:pos x="22" y="44"/>
                  </a:cxn>
                  <a:cxn ang="0">
                    <a:pos x="28" y="44"/>
                  </a:cxn>
                  <a:cxn ang="0">
                    <a:pos x="28" y="44"/>
                  </a:cxn>
                  <a:cxn ang="0">
                    <a:pos x="32" y="42"/>
                  </a:cxn>
                  <a:cxn ang="0">
                    <a:pos x="34" y="40"/>
                  </a:cxn>
                  <a:cxn ang="0">
                    <a:pos x="38" y="32"/>
                  </a:cxn>
                  <a:cxn ang="0">
                    <a:pos x="38" y="32"/>
                  </a:cxn>
                  <a:cxn ang="0">
                    <a:pos x="40" y="18"/>
                  </a:cxn>
                  <a:cxn ang="0">
                    <a:pos x="38" y="0"/>
                  </a:cxn>
                  <a:cxn ang="0">
                    <a:pos x="38" y="0"/>
                  </a:cxn>
                </a:cxnLst>
                <a:rect l="0" t="0" r="r" b="b"/>
                <a:pathLst>
                  <a:path w="40" h="44">
                    <a:moveTo>
                      <a:pt x="38" y="0"/>
                    </a:moveTo>
                    <a:lnTo>
                      <a:pt x="38" y="0"/>
                    </a:lnTo>
                    <a:lnTo>
                      <a:pt x="38" y="16"/>
                    </a:lnTo>
                    <a:lnTo>
                      <a:pt x="36" y="28"/>
                    </a:lnTo>
                    <a:lnTo>
                      <a:pt x="32" y="34"/>
                    </a:lnTo>
                    <a:lnTo>
                      <a:pt x="28" y="38"/>
                    </a:lnTo>
                    <a:lnTo>
                      <a:pt x="28" y="38"/>
                    </a:lnTo>
                    <a:lnTo>
                      <a:pt x="22" y="38"/>
                    </a:lnTo>
                    <a:lnTo>
                      <a:pt x="16" y="34"/>
                    </a:lnTo>
                    <a:lnTo>
                      <a:pt x="8" y="26"/>
                    </a:lnTo>
                    <a:lnTo>
                      <a:pt x="0" y="14"/>
                    </a:lnTo>
                    <a:lnTo>
                      <a:pt x="0" y="14"/>
                    </a:lnTo>
                    <a:lnTo>
                      <a:pt x="6" y="28"/>
                    </a:lnTo>
                    <a:lnTo>
                      <a:pt x="14" y="38"/>
                    </a:lnTo>
                    <a:lnTo>
                      <a:pt x="14" y="38"/>
                    </a:lnTo>
                    <a:lnTo>
                      <a:pt x="22" y="44"/>
                    </a:lnTo>
                    <a:lnTo>
                      <a:pt x="28" y="44"/>
                    </a:lnTo>
                    <a:lnTo>
                      <a:pt x="28" y="44"/>
                    </a:lnTo>
                    <a:lnTo>
                      <a:pt x="32" y="42"/>
                    </a:lnTo>
                    <a:lnTo>
                      <a:pt x="34" y="40"/>
                    </a:lnTo>
                    <a:lnTo>
                      <a:pt x="38" y="32"/>
                    </a:lnTo>
                    <a:lnTo>
                      <a:pt x="38" y="32"/>
                    </a:lnTo>
                    <a:lnTo>
                      <a:pt x="40" y="18"/>
                    </a:lnTo>
                    <a:lnTo>
                      <a:pt x="38" y="0"/>
                    </a:lnTo>
                    <a:lnTo>
                      <a:pt x="38"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4" name="Freeform 29"/>
              <p:cNvSpPr>
                <a:spLocks/>
              </p:cNvSpPr>
              <p:nvPr/>
            </p:nvSpPr>
            <p:spPr bwMode="auto">
              <a:xfrm>
                <a:off x="1586" y="1480"/>
                <a:ext cx="38" cy="44"/>
              </a:xfrm>
              <a:custGeom>
                <a:avLst/>
                <a:gdLst/>
                <a:ahLst/>
                <a:cxnLst>
                  <a:cxn ang="0">
                    <a:pos x="36" y="0"/>
                  </a:cxn>
                  <a:cxn ang="0">
                    <a:pos x="36" y="0"/>
                  </a:cxn>
                  <a:cxn ang="0">
                    <a:pos x="36" y="16"/>
                  </a:cxn>
                  <a:cxn ang="0">
                    <a:pos x="34" y="26"/>
                  </a:cxn>
                  <a:cxn ang="0">
                    <a:pos x="30" y="34"/>
                  </a:cxn>
                  <a:cxn ang="0">
                    <a:pos x="26" y="38"/>
                  </a:cxn>
                  <a:cxn ang="0">
                    <a:pos x="26" y="38"/>
                  </a:cxn>
                  <a:cxn ang="0">
                    <a:pos x="20" y="38"/>
                  </a:cxn>
                  <a:cxn ang="0">
                    <a:pos x="14" y="34"/>
                  </a:cxn>
                  <a:cxn ang="0">
                    <a:pos x="8" y="26"/>
                  </a:cxn>
                  <a:cxn ang="0">
                    <a:pos x="0" y="14"/>
                  </a:cxn>
                  <a:cxn ang="0">
                    <a:pos x="0" y="14"/>
                  </a:cxn>
                  <a:cxn ang="0">
                    <a:pos x="6" y="28"/>
                  </a:cxn>
                  <a:cxn ang="0">
                    <a:pos x="12" y="38"/>
                  </a:cxn>
                  <a:cxn ang="0">
                    <a:pos x="12" y="38"/>
                  </a:cxn>
                  <a:cxn ang="0">
                    <a:pos x="20" y="44"/>
                  </a:cxn>
                  <a:cxn ang="0">
                    <a:pos x="28" y="44"/>
                  </a:cxn>
                  <a:cxn ang="0">
                    <a:pos x="28" y="44"/>
                  </a:cxn>
                  <a:cxn ang="0">
                    <a:pos x="30" y="42"/>
                  </a:cxn>
                  <a:cxn ang="0">
                    <a:pos x="32" y="40"/>
                  </a:cxn>
                  <a:cxn ang="0">
                    <a:pos x="36" y="30"/>
                  </a:cxn>
                  <a:cxn ang="0">
                    <a:pos x="36" y="30"/>
                  </a:cxn>
                  <a:cxn ang="0">
                    <a:pos x="38" y="18"/>
                  </a:cxn>
                  <a:cxn ang="0">
                    <a:pos x="36" y="0"/>
                  </a:cxn>
                  <a:cxn ang="0">
                    <a:pos x="36" y="0"/>
                  </a:cxn>
                </a:cxnLst>
                <a:rect l="0" t="0" r="r" b="b"/>
                <a:pathLst>
                  <a:path w="38" h="44">
                    <a:moveTo>
                      <a:pt x="36" y="0"/>
                    </a:moveTo>
                    <a:lnTo>
                      <a:pt x="36" y="0"/>
                    </a:lnTo>
                    <a:lnTo>
                      <a:pt x="36" y="16"/>
                    </a:lnTo>
                    <a:lnTo>
                      <a:pt x="34" y="26"/>
                    </a:lnTo>
                    <a:lnTo>
                      <a:pt x="30" y="34"/>
                    </a:lnTo>
                    <a:lnTo>
                      <a:pt x="26" y="38"/>
                    </a:lnTo>
                    <a:lnTo>
                      <a:pt x="26" y="38"/>
                    </a:lnTo>
                    <a:lnTo>
                      <a:pt x="20" y="38"/>
                    </a:lnTo>
                    <a:lnTo>
                      <a:pt x="14" y="34"/>
                    </a:lnTo>
                    <a:lnTo>
                      <a:pt x="8" y="26"/>
                    </a:lnTo>
                    <a:lnTo>
                      <a:pt x="0" y="14"/>
                    </a:lnTo>
                    <a:lnTo>
                      <a:pt x="0" y="14"/>
                    </a:lnTo>
                    <a:lnTo>
                      <a:pt x="6" y="28"/>
                    </a:lnTo>
                    <a:lnTo>
                      <a:pt x="12" y="38"/>
                    </a:lnTo>
                    <a:lnTo>
                      <a:pt x="12" y="38"/>
                    </a:lnTo>
                    <a:lnTo>
                      <a:pt x="20" y="44"/>
                    </a:lnTo>
                    <a:lnTo>
                      <a:pt x="28" y="44"/>
                    </a:lnTo>
                    <a:lnTo>
                      <a:pt x="28" y="44"/>
                    </a:lnTo>
                    <a:lnTo>
                      <a:pt x="30" y="42"/>
                    </a:lnTo>
                    <a:lnTo>
                      <a:pt x="32" y="40"/>
                    </a:lnTo>
                    <a:lnTo>
                      <a:pt x="36" y="30"/>
                    </a:lnTo>
                    <a:lnTo>
                      <a:pt x="36" y="30"/>
                    </a:lnTo>
                    <a:lnTo>
                      <a:pt x="38" y="18"/>
                    </a:lnTo>
                    <a:lnTo>
                      <a:pt x="36" y="0"/>
                    </a:lnTo>
                    <a:lnTo>
                      <a:pt x="36"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5" name="Freeform 30"/>
              <p:cNvSpPr>
                <a:spLocks/>
              </p:cNvSpPr>
              <p:nvPr/>
            </p:nvSpPr>
            <p:spPr bwMode="auto">
              <a:xfrm>
                <a:off x="1790" y="2148"/>
                <a:ext cx="36" cy="20"/>
              </a:xfrm>
              <a:custGeom>
                <a:avLst/>
                <a:gdLst/>
                <a:ahLst/>
                <a:cxnLst>
                  <a:cxn ang="0">
                    <a:pos x="28" y="20"/>
                  </a:cxn>
                  <a:cxn ang="0">
                    <a:pos x="36" y="6"/>
                  </a:cxn>
                  <a:cxn ang="0">
                    <a:pos x="8" y="0"/>
                  </a:cxn>
                  <a:cxn ang="0">
                    <a:pos x="0" y="10"/>
                  </a:cxn>
                  <a:cxn ang="0">
                    <a:pos x="28" y="20"/>
                  </a:cxn>
                  <a:cxn ang="0">
                    <a:pos x="28" y="20"/>
                  </a:cxn>
                </a:cxnLst>
                <a:rect l="0" t="0" r="r" b="b"/>
                <a:pathLst>
                  <a:path w="36" h="20">
                    <a:moveTo>
                      <a:pt x="28" y="20"/>
                    </a:moveTo>
                    <a:lnTo>
                      <a:pt x="36" y="6"/>
                    </a:lnTo>
                    <a:lnTo>
                      <a:pt x="8" y="0"/>
                    </a:lnTo>
                    <a:lnTo>
                      <a:pt x="0" y="10"/>
                    </a:lnTo>
                    <a:lnTo>
                      <a:pt x="28" y="20"/>
                    </a:lnTo>
                    <a:lnTo>
                      <a:pt x="28" y="2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6" name="Freeform 31"/>
              <p:cNvSpPr>
                <a:spLocks/>
              </p:cNvSpPr>
              <p:nvPr/>
            </p:nvSpPr>
            <p:spPr bwMode="auto">
              <a:xfrm>
                <a:off x="1768" y="2190"/>
                <a:ext cx="34" cy="20"/>
              </a:xfrm>
              <a:custGeom>
                <a:avLst/>
                <a:gdLst/>
                <a:ahLst/>
                <a:cxnLst>
                  <a:cxn ang="0">
                    <a:pos x="4" y="0"/>
                  </a:cxn>
                  <a:cxn ang="0">
                    <a:pos x="0" y="8"/>
                  </a:cxn>
                  <a:cxn ang="0">
                    <a:pos x="30" y="20"/>
                  </a:cxn>
                  <a:cxn ang="0">
                    <a:pos x="34" y="14"/>
                  </a:cxn>
                  <a:cxn ang="0">
                    <a:pos x="4" y="0"/>
                  </a:cxn>
                  <a:cxn ang="0">
                    <a:pos x="4" y="0"/>
                  </a:cxn>
                </a:cxnLst>
                <a:rect l="0" t="0" r="r" b="b"/>
                <a:pathLst>
                  <a:path w="34" h="20">
                    <a:moveTo>
                      <a:pt x="4" y="0"/>
                    </a:moveTo>
                    <a:lnTo>
                      <a:pt x="0" y="8"/>
                    </a:lnTo>
                    <a:lnTo>
                      <a:pt x="30" y="20"/>
                    </a:lnTo>
                    <a:lnTo>
                      <a:pt x="34" y="14"/>
                    </a:lnTo>
                    <a:lnTo>
                      <a:pt x="4" y="0"/>
                    </a:lnTo>
                    <a:lnTo>
                      <a:pt x="4" y="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7" name="Freeform 32"/>
              <p:cNvSpPr>
                <a:spLocks/>
              </p:cNvSpPr>
              <p:nvPr/>
            </p:nvSpPr>
            <p:spPr bwMode="auto">
              <a:xfrm>
                <a:off x="1778" y="2170"/>
                <a:ext cx="34" cy="22"/>
              </a:xfrm>
              <a:custGeom>
                <a:avLst/>
                <a:gdLst/>
                <a:ahLst/>
                <a:cxnLst>
                  <a:cxn ang="0">
                    <a:pos x="30" y="22"/>
                  </a:cxn>
                  <a:cxn ang="0">
                    <a:pos x="34" y="10"/>
                  </a:cxn>
                  <a:cxn ang="0">
                    <a:pos x="6" y="0"/>
                  </a:cxn>
                  <a:cxn ang="0">
                    <a:pos x="0" y="10"/>
                  </a:cxn>
                  <a:cxn ang="0">
                    <a:pos x="30" y="22"/>
                  </a:cxn>
                  <a:cxn ang="0">
                    <a:pos x="30" y="22"/>
                  </a:cxn>
                </a:cxnLst>
                <a:rect l="0" t="0" r="r" b="b"/>
                <a:pathLst>
                  <a:path w="34" h="22">
                    <a:moveTo>
                      <a:pt x="30" y="22"/>
                    </a:moveTo>
                    <a:lnTo>
                      <a:pt x="34" y="10"/>
                    </a:lnTo>
                    <a:lnTo>
                      <a:pt x="6" y="0"/>
                    </a:lnTo>
                    <a:lnTo>
                      <a:pt x="0" y="10"/>
                    </a:lnTo>
                    <a:lnTo>
                      <a:pt x="30" y="22"/>
                    </a:lnTo>
                    <a:lnTo>
                      <a:pt x="30" y="2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8" name="Freeform 33"/>
              <p:cNvSpPr>
                <a:spLocks/>
              </p:cNvSpPr>
              <p:nvPr/>
            </p:nvSpPr>
            <p:spPr bwMode="auto">
              <a:xfrm>
                <a:off x="1700" y="2282"/>
                <a:ext cx="32" cy="34"/>
              </a:xfrm>
              <a:custGeom>
                <a:avLst/>
                <a:gdLst/>
                <a:ahLst/>
                <a:cxnLst>
                  <a:cxn ang="0">
                    <a:pos x="32" y="12"/>
                  </a:cxn>
                  <a:cxn ang="0">
                    <a:pos x="24" y="0"/>
                  </a:cxn>
                  <a:cxn ang="0">
                    <a:pos x="0" y="22"/>
                  </a:cxn>
                  <a:cxn ang="0">
                    <a:pos x="10" y="34"/>
                  </a:cxn>
                  <a:cxn ang="0">
                    <a:pos x="32" y="12"/>
                  </a:cxn>
                  <a:cxn ang="0">
                    <a:pos x="32" y="12"/>
                  </a:cxn>
                </a:cxnLst>
                <a:rect l="0" t="0" r="r" b="b"/>
                <a:pathLst>
                  <a:path w="32" h="34">
                    <a:moveTo>
                      <a:pt x="32" y="12"/>
                    </a:moveTo>
                    <a:lnTo>
                      <a:pt x="24" y="0"/>
                    </a:lnTo>
                    <a:lnTo>
                      <a:pt x="0" y="22"/>
                    </a:lnTo>
                    <a:lnTo>
                      <a:pt x="10" y="34"/>
                    </a:lnTo>
                    <a:lnTo>
                      <a:pt x="32" y="12"/>
                    </a:lnTo>
                    <a:lnTo>
                      <a:pt x="32" y="1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9" name="Freeform 34"/>
              <p:cNvSpPr>
                <a:spLocks/>
              </p:cNvSpPr>
              <p:nvPr/>
            </p:nvSpPr>
            <p:spPr bwMode="auto">
              <a:xfrm>
                <a:off x="1680" y="2258"/>
                <a:ext cx="36" cy="36"/>
              </a:xfrm>
              <a:custGeom>
                <a:avLst/>
                <a:gdLst/>
                <a:ahLst/>
                <a:cxnLst>
                  <a:cxn ang="0">
                    <a:pos x="10" y="36"/>
                  </a:cxn>
                  <a:cxn ang="0">
                    <a:pos x="36" y="12"/>
                  </a:cxn>
                  <a:cxn ang="0">
                    <a:pos x="28" y="0"/>
                  </a:cxn>
                  <a:cxn ang="0">
                    <a:pos x="0" y="22"/>
                  </a:cxn>
                  <a:cxn ang="0">
                    <a:pos x="10" y="36"/>
                  </a:cxn>
                  <a:cxn ang="0">
                    <a:pos x="10" y="36"/>
                  </a:cxn>
                </a:cxnLst>
                <a:rect l="0" t="0" r="r" b="b"/>
                <a:pathLst>
                  <a:path w="36" h="36">
                    <a:moveTo>
                      <a:pt x="10" y="36"/>
                    </a:moveTo>
                    <a:lnTo>
                      <a:pt x="36" y="12"/>
                    </a:lnTo>
                    <a:lnTo>
                      <a:pt x="28" y="0"/>
                    </a:lnTo>
                    <a:lnTo>
                      <a:pt x="0" y="22"/>
                    </a:lnTo>
                    <a:lnTo>
                      <a:pt x="10" y="36"/>
                    </a:lnTo>
                    <a:lnTo>
                      <a:pt x="10" y="36"/>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0" name="Freeform 35"/>
              <p:cNvSpPr>
                <a:spLocks/>
              </p:cNvSpPr>
              <p:nvPr/>
            </p:nvSpPr>
            <p:spPr bwMode="auto">
              <a:xfrm>
                <a:off x="1720" y="2304"/>
                <a:ext cx="30" cy="38"/>
              </a:xfrm>
              <a:custGeom>
                <a:avLst/>
                <a:gdLst/>
                <a:ahLst/>
                <a:cxnLst>
                  <a:cxn ang="0">
                    <a:pos x="10" y="38"/>
                  </a:cxn>
                  <a:cxn ang="0">
                    <a:pos x="30" y="14"/>
                  </a:cxn>
                  <a:cxn ang="0">
                    <a:pos x="20" y="0"/>
                  </a:cxn>
                  <a:cxn ang="0">
                    <a:pos x="0" y="26"/>
                  </a:cxn>
                  <a:cxn ang="0">
                    <a:pos x="10" y="38"/>
                  </a:cxn>
                  <a:cxn ang="0">
                    <a:pos x="10" y="38"/>
                  </a:cxn>
                </a:cxnLst>
                <a:rect l="0" t="0" r="r" b="b"/>
                <a:pathLst>
                  <a:path w="30" h="38">
                    <a:moveTo>
                      <a:pt x="10" y="38"/>
                    </a:moveTo>
                    <a:lnTo>
                      <a:pt x="30" y="14"/>
                    </a:lnTo>
                    <a:lnTo>
                      <a:pt x="20" y="0"/>
                    </a:lnTo>
                    <a:lnTo>
                      <a:pt x="0" y="26"/>
                    </a:lnTo>
                    <a:lnTo>
                      <a:pt x="10" y="38"/>
                    </a:lnTo>
                    <a:lnTo>
                      <a:pt x="10" y="38"/>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 name="Freeform 36"/>
              <p:cNvSpPr>
                <a:spLocks/>
              </p:cNvSpPr>
              <p:nvPr/>
            </p:nvSpPr>
            <p:spPr bwMode="auto">
              <a:xfrm>
                <a:off x="1634" y="1546"/>
                <a:ext cx="78" cy="54"/>
              </a:xfrm>
              <a:custGeom>
                <a:avLst/>
                <a:gdLst/>
                <a:ahLst/>
                <a:cxnLst>
                  <a:cxn ang="0">
                    <a:pos x="0" y="20"/>
                  </a:cxn>
                  <a:cxn ang="0">
                    <a:pos x="0" y="20"/>
                  </a:cxn>
                  <a:cxn ang="0">
                    <a:pos x="10" y="32"/>
                  </a:cxn>
                  <a:cxn ang="0">
                    <a:pos x="20" y="42"/>
                  </a:cxn>
                  <a:cxn ang="0">
                    <a:pos x="32" y="50"/>
                  </a:cxn>
                  <a:cxn ang="0">
                    <a:pos x="40" y="52"/>
                  </a:cxn>
                  <a:cxn ang="0">
                    <a:pos x="46" y="54"/>
                  </a:cxn>
                  <a:cxn ang="0">
                    <a:pos x="52" y="52"/>
                  </a:cxn>
                  <a:cxn ang="0">
                    <a:pos x="60" y="48"/>
                  </a:cxn>
                  <a:cxn ang="0">
                    <a:pos x="64" y="42"/>
                  </a:cxn>
                  <a:cxn ang="0">
                    <a:pos x="70" y="32"/>
                  </a:cxn>
                  <a:cxn ang="0">
                    <a:pos x="76" y="18"/>
                  </a:cxn>
                  <a:cxn ang="0">
                    <a:pos x="78" y="0"/>
                  </a:cxn>
                  <a:cxn ang="0">
                    <a:pos x="78" y="0"/>
                  </a:cxn>
                  <a:cxn ang="0">
                    <a:pos x="72" y="4"/>
                  </a:cxn>
                  <a:cxn ang="0">
                    <a:pos x="52" y="12"/>
                  </a:cxn>
                  <a:cxn ang="0">
                    <a:pos x="26" y="18"/>
                  </a:cxn>
                  <a:cxn ang="0">
                    <a:pos x="14" y="20"/>
                  </a:cxn>
                  <a:cxn ang="0">
                    <a:pos x="0" y="20"/>
                  </a:cxn>
                  <a:cxn ang="0">
                    <a:pos x="0" y="20"/>
                  </a:cxn>
                </a:cxnLst>
                <a:rect l="0" t="0" r="r" b="b"/>
                <a:pathLst>
                  <a:path w="78" h="54">
                    <a:moveTo>
                      <a:pt x="0" y="20"/>
                    </a:moveTo>
                    <a:lnTo>
                      <a:pt x="0" y="20"/>
                    </a:lnTo>
                    <a:lnTo>
                      <a:pt x="10" y="32"/>
                    </a:lnTo>
                    <a:lnTo>
                      <a:pt x="20" y="42"/>
                    </a:lnTo>
                    <a:lnTo>
                      <a:pt x="32" y="50"/>
                    </a:lnTo>
                    <a:lnTo>
                      <a:pt x="40" y="52"/>
                    </a:lnTo>
                    <a:lnTo>
                      <a:pt x="46" y="54"/>
                    </a:lnTo>
                    <a:lnTo>
                      <a:pt x="52" y="52"/>
                    </a:lnTo>
                    <a:lnTo>
                      <a:pt x="60" y="48"/>
                    </a:lnTo>
                    <a:lnTo>
                      <a:pt x="64" y="42"/>
                    </a:lnTo>
                    <a:lnTo>
                      <a:pt x="70" y="32"/>
                    </a:lnTo>
                    <a:lnTo>
                      <a:pt x="76" y="18"/>
                    </a:lnTo>
                    <a:lnTo>
                      <a:pt x="78" y="0"/>
                    </a:lnTo>
                    <a:lnTo>
                      <a:pt x="78" y="0"/>
                    </a:lnTo>
                    <a:lnTo>
                      <a:pt x="72" y="4"/>
                    </a:lnTo>
                    <a:lnTo>
                      <a:pt x="52" y="12"/>
                    </a:lnTo>
                    <a:lnTo>
                      <a:pt x="26" y="18"/>
                    </a:lnTo>
                    <a:lnTo>
                      <a:pt x="14" y="20"/>
                    </a:lnTo>
                    <a:lnTo>
                      <a:pt x="0" y="20"/>
                    </a:lnTo>
                    <a:lnTo>
                      <a:pt x="0"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2" name="Freeform 37"/>
              <p:cNvSpPr>
                <a:spLocks/>
              </p:cNvSpPr>
              <p:nvPr/>
            </p:nvSpPr>
            <p:spPr bwMode="auto">
              <a:xfrm>
                <a:off x="1784" y="1642"/>
                <a:ext cx="116" cy="120"/>
              </a:xfrm>
              <a:custGeom>
                <a:avLst/>
                <a:gdLst/>
                <a:ahLst/>
                <a:cxnLst>
                  <a:cxn ang="0">
                    <a:pos x="116" y="94"/>
                  </a:cxn>
                  <a:cxn ang="0">
                    <a:pos x="74" y="88"/>
                  </a:cxn>
                  <a:cxn ang="0">
                    <a:pos x="46" y="120"/>
                  </a:cxn>
                  <a:cxn ang="0">
                    <a:pos x="38" y="80"/>
                  </a:cxn>
                  <a:cxn ang="0">
                    <a:pos x="0" y="62"/>
                  </a:cxn>
                  <a:cxn ang="0">
                    <a:pos x="36" y="42"/>
                  </a:cxn>
                  <a:cxn ang="0">
                    <a:pos x="40" y="0"/>
                  </a:cxn>
                  <a:cxn ang="0">
                    <a:pos x="70" y="30"/>
                  </a:cxn>
                  <a:cxn ang="0">
                    <a:pos x="112" y="20"/>
                  </a:cxn>
                  <a:cxn ang="0">
                    <a:pos x="94" y="58"/>
                  </a:cxn>
                  <a:cxn ang="0">
                    <a:pos x="116" y="94"/>
                  </a:cxn>
                </a:cxnLst>
                <a:rect l="0" t="0" r="r" b="b"/>
                <a:pathLst>
                  <a:path w="116" h="120">
                    <a:moveTo>
                      <a:pt x="116" y="94"/>
                    </a:moveTo>
                    <a:lnTo>
                      <a:pt x="74" y="88"/>
                    </a:lnTo>
                    <a:lnTo>
                      <a:pt x="46" y="120"/>
                    </a:lnTo>
                    <a:lnTo>
                      <a:pt x="38" y="80"/>
                    </a:lnTo>
                    <a:lnTo>
                      <a:pt x="0" y="62"/>
                    </a:lnTo>
                    <a:lnTo>
                      <a:pt x="36" y="42"/>
                    </a:lnTo>
                    <a:lnTo>
                      <a:pt x="40" y="0"/>
                    </a:lnTo>
                    <a:lnTo>
                      <a:pt x="70" y="30"/>
                    </a:lnTo>
                    <a:lnTo>
                      <a:pt x="112" y="20"/>
                    </a:lnTo>
                    <a:lnTo>
                      <a:pt x="94" y="58"/>
                    </a:lnTo>
                    <a:lnTo>
                      <a:pt x="116" y="94"/>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3" name="Freeform 38"/>
              <p:cNvSpPr>
                <a:spLocks/>
              </p:cNvSpPr>
              <p:nvPr/>
            </p:nvSpPr>
            <p:spPr bwMode="auto">
              <a:xfrm>
                <a:off x="1862" y="1426"/>
                <a:ext cx="54" cy="92"/>
              </a:xfrm>
              <a:custGeom>
                <a:avLst/>
                <a:gdLst/>
                <a:ahLst/>
                <a:cxnLst>
                  <a:cxn ang="0">
                    <a:pos x="54" y="76"/>
                  </a:cxn>
                  <a:cxn ang="0">
                    <a:pos x="28" y="0"/>
                  </a:cxn>
                  <a:cxn ang="0">
                    <a:pos x="28" y="0"/>
                  </a:cxn>
                  <a:cxn ang="0">
                    <a:pos x="0" y="8"/>
                  </a:cxn>
                  <a:cxn ang="0">
                    <a:pos x="28" y="92"/>
                  </a:cxn>
                  <a:cxn ang="0">
                    <a:pos x="28" y="92"/>
                  </a:cxn>
                  <a:cxn ang="0">
                    <a:pos x="40" y="84"/>
                  </a:cxn>
                  <a:cxn ang="0">
                    <a:pos x="54" y="76"/>
                  </a:cxn>
                  <a:cxn ang="0">
                    <a:pos x="54" y="76"/>
                  </a:cxn>
                </a:cxnLst>
                <a:rect l="0" t="0" r="r" b="b"/>
                <a:pathLst>
                  <a:path w="54" h="92">
                    <a:moveTo>
                      <a:pt x="54" y="76"/>
                    </a:moveTo>
                    <a:lnTo>
                      <a:pt x="28" y="0"/>
                    </a:lnTo>
                    <a:lnTo>
                      <a:pt x="28" y="0"/>
                    </a:lnTo>
                    <a:lnTo>
                      <a:pt x="0" y="8"/>
                    </a:lnTo>
                    <a:lnTo>
                      <a:pt x="28" y="92"/>
                    </a:lnTo>
                    <a:lnTo>
                      <a:pt x="28" y="92"/>
                    </a:lnTo>
                    <a:lnTo>
                      <a:pt x="40" y="84"/>
                    </a:lnTo>
                    <a:lnTo>
                      <a:pt x="54" y="76"/>
                    </a:lnTo>
                    <a:lnTo>
                      <a:pt x="54" y="7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4" name="Freeform 39"/>
              <p:cNvSpPr>
                <a:spLocks/>
              </p:cNvSpPr>
              <p:nvPr/>
            </p:nvSpPr>
            <p:spPr bwMode="auto">
              <a:xfrm>
                <a:off x="1648" y="1688"/>
                <a:ext cx="74" cy="42"/>
              </a:xfrm>
              <a:custGeom>
                <a:avLst/>
                <a:gdLst/>
                <a:ahLst/>
                <a:cxnLst>
                  <a:cxn ang="0">
                    <a:pos x="0" y="26"/>
                  </a:cxn>
                  <a:cxn ang="0">
                    <a:pos x="72" y="42"/>
                  </a:cxn>
                  <a:cxn ang="0">
                    <a:pos x="72" y="42"/>
                  </a:cxn>
                  <a:cxn ang="0">
                    <a:pos x="74" y="18"/>
                  </a:cxn>
                  <a:cxn ang="0">
                    <a:pos x="0" y="0"/>
                  </a:cxn>
                  <a:cxn ang="0">
                    <a:pos x="0" y="0"/>
                  </a:cxn>
                  <a:cxn ang="0">
                    <a:pos x="0" y="26"/>
                  </a:cxn>
                  <a:cxn ang="0">
                    <a:pos x="0" y="26"/>
                  </a:cxn>
                </a:cxnLst>
                <a:rect l="0" t="0" r="r" b="b"/>
                <a:pathLst>
                  <a:path w="74" h="42">
                    <a:moveTo>
                      <a:pt x="0" y="26"/>
                    </a:moveTo>
                    <a:lnTo>
                      <a:pt x="72" y="42"/>
                    </a:lnTo>
                    <a:lnTo>
                      <a:pt x="72" y="42"/>
                    </a:lnTo>
                    <a:lnTo>
                      <a:pt x="74" y="18"/>
                    </a:lnTo>
                    <a:lnTo>
                      <a:pt x="0" y="0"/>
                    </a:lnTo>
                    <a:lnTo>
                      <a:pt x="0" y="0"/>
                    </a:lnTo>
                    <a:lnTo>
                      <a:pt x="0" y="26"/>
                    </a:lnTo>
                    <a:lnTo>
                      <a:pt x="0" y="2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pic>
          <p:nvPicPr>
            <p:cNvPr id="45" name="Picture 3"/>
            <p:cNvPicPr>
              <a:picLocks noChangeAspect="1" noChangeArrowheads="1"/>
            </p:cNvPicPr>
            <p:nvPr/>
          </p:nvPicPr>
          <p:blipFill>
            <a:blip r:embed="rId7" cstate="print"/>
            <a:srcRect/>
            <a:stretch>
              <a:fillRect/>
            </a:stretch>
          </p:blipFill>
          <p:spPr bwMode="auto">
            <a:xfrm>
              <a:off x="7429520" y="5721349"/>
              <a:ext cx="956902" cy="1136651"/>
            </a:xfrm>
            <a:prstGeom prst="rect">
              <a:avLst/>
            </a:prstGeom>
            <a:noFill/>
            <a:ln w="9525">
              <a:noFill/>
              <a:miter lim="800000"/>
              <a:headEnd/>
              <a:tailEnd/>
            </a:ln>
            <a:effectLst/>
            <a:scene3d>
              <a:camera prst="orthographicFront">
                <a:rot lat="0" lon="0" rev="0"/>
              </a:camera>
              <a:lightRig rig="threePt" dir="t"/>
            </a:scene3d>
          </p:spPr>
        </p:pic>
      </p:grpSp>
    </p:spTree>
  </p:cSld>
  <p:clrMapOvr>
    <a:masterClrMapping/>
  </p:clrMapOvr>
  <p:transition advClick="0" advTm="6000">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Depsoina\Pictures\Οργάνωση Clip της Microsoft\j0430317.wmf"/>
          <p:cNvPicPr>
            <a:picLocks noChangeAspect="1" noChangeArrowheads="1"/>
          </p:cNvPicPr>
          <p:nvPr/>
        </p:nvPicPr>
        <p:blipFill>
          <a:blip r:embed="rId3" cstate="print"/>
          <a:srcRect/>
          <a:stretch>
            <a:fillRect/>
          </a:stretch>
        </p:blipFill>
        <p:spPr bwMode="auto">
          <a:xfrm>
            <a:off x="5429256" y="4572008"/>
            <a:ext cx="1846441" cy="1857388"/>
          </a:xfrm>
          <a:prstGeom prst="rect">
            <a:avLst/>
          </a:prstGeom>
          <a:noFill/>
        </p:spPr>
      </p:pic>
      <p:pic>
        <p:nvPicPr>
          <p:cNvPr id="4105" name="Picture 9" descr="C:\Users\Depsoina\Pictures\Οργάνωση Clip της Microsoft\j0401287.jpg"/>
          <p:cNvPicPr>
            <a:picLocks noChangeAspect="1" noChangeArrowheads="1"/>
          </p:cNvPicPr>
          <p:nvPr/>
        </p:nvPicPr>
        <p:blipFill>
          <a:blip r:embed="rId4" cstate="print"/>
          <a:srcRect/>
          <a:stretch>
            <a:fillRect/>
          </a:stretch>
        </p:blipFill>
        <p:spPr bwMode="auto">
          <a:xfrm>
            <a:off x="0" y="2643182"/>
            <a:ext cx="3901440" cy="3786214"/>
          </a:xfrm>
          <a:prstGeom prst="rect">
            <a:avLst/>
          </a:prstGeom>
          <a:noFill/>
        </p:spPr>
      </p:pic>
      <p:pic>
        <p:nvPicPr>
          <p:cNvPr id="4107" name="Picture 11" descr="C:\Users\Depsoina\Pictures\Οργάνωση Clip της Microsoft\j0401285.jpg"/>
          <p:cNvPicPr>
            <a:picLocks noChangeAspect="1" noChangeArrowheads="1"/>
          </p:cNvPicPr>
          <p:nvPr/>
        </p:nvPicPr>
        <p:blipFill>
          <a:blip r:embed="rId5" cstate="print"/>
          <a:srcRect/>
          <a:stretch>
            <a:fillRect/>
          </a:stretch>
        </p:blipFill>
        <p:spPr bwMode="auto">
          <a:xfrm>
            <a:off x="4143372" y="571480"/>
            <a:ext cx="3901440" cy="3071834"/>
          </a:xfrm>
          <a:prstGeom prst="rect">
            <a:avLst/>
          </a:prstGeom>
          <a:noFill/>
        </p:spPr>
      </p:pic>
      <p:sp>
        <p:nvSpPr>
          <p:cNvPr id="14" name="13 - TextBox"/>
          <p:cNvSpPr txBox="1"/>
          <p:nvPr/>
        </p:nvSpPr>
        <p:spPr>
          <a:xfrm>
            <a:off x="642910" y="1142984"/>
            <a:ext cx="3643338" cy="523220"/>
          </a:xfrm>
          <a:prstGeom prst="rect">
            <a:avLst/>
          </a:prstGeom>
          <a:noFill/>
        </p:spPr>
        <p:txBody>
          <a:bodyPr wrap="square" rtlCol="0">
            <a:spAutoFit/>
          </a:bodyPr>
          <a:lstStyle/>
          <a:p>
            <a:r>
              <a:rPr lang="el-GR" sz="2800" b="1" dirty="0" smtClean="0"/>
              <a:t>ΤΟ ΗΛΙΑΚΟ ΣΥΣΤΗΜΑ</a:t>
            </a:r>
            <a:endParaRPr lang="el-GR" sz="2800" b="1" dirty="0"/>
          </a:p>
        </p:txBody>
      </p:sp>
    </p:spTree>
  </p:cSld>
  <p:clrMapOvr>
    <a:masterClrMapping/>
  </p:clrMapOvr>
  <p:transition advClick="0" advTm="10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2000" fill="hold"/>
                                        <p:tgtEl>
                                          <p:spTgt spid="4105"/>
                                        </p:tgtEl>
                                        <p:attrNameLst>
                                          <p:attrName>ppt_w</p:attrName>
                                        </p:attrNameLst>
                                      </p:cBhvr>
                                      <p:tavLst>
                                        <p:tav tm="0">
                                          <p:val>
                                            <p:strVal val="#ppt_w*0.70"/>
                                          </p:val>
                                        </p:tav>
                                        <p:tav tm="100000">
                                          <p:val>
                                            <p:strVal val="#ppt_w"/>
                                          </p:val>
                                        </p:tav>
                                      </p:tavLst>
                                    </p:anim>
                                    <p:anim calcmode="lin" valueType="num">
                                      <p:cBhvr>
                                        <p:cTn id="8" dur="2000" fill="hold"/>
                                        <p:tgtEl>
                                          <p:spTgt spid="4105"/>
                                        </p:tgtEl>
                                        <p:attrNameLst>
                                          <p:attrName>ppt_h</p:attrName>
                                        </p:attrNameLst>
                                      </p:cBhvr>
                                      <p:tavLst>
                                        <p:tav tm="0">
                                          <p:val>
                                            <p:strVal val="#ppt_h"/>
                                          </p:val>
                                        </p:tav>
                                        <p:tav tm="100000">
                                          <p:val>
                                            <p:strVal val="#ppt_h"/>
                                          </p:val>
                                        </p:tav>
                                      </p:tavLst>
                                    </p:anim>
                                    <p:animEffect transition="in" filter="fade">
                                      <p:cBhvr>
                                        <p:cTn id="9" dur="2000"/>
                                        <p:tgtEl>
                                          <p:spTgt spid="4105"/>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4107"/>
                                        </p:tgtEl>
                                        <p:attrNameLst>
                                          <p:attrName>style.visibility</p:attrName>
                                        </p:attrNameLst>
                                      </p:cBhvr>
                                      <p:to>
                                        <p:strVal val="visible"/>
                                      </p:to>
                                    </p:set>
                                    <p:anim calcmode="lin" valueType="num">
                                      <p:cBhvr>
                                        <p:cTn id="13" dur="2000" fill="hold"/>
                                        <p:tgtEl>
                                          <p:spTgt spid="4107"/>
                                        </p:tgtEl>
                                        <p:attrNameLst>
                                          <p:attrName>ppt_w</p:attrName>
                                        </p:attrNameLst>
                                      </p:cBhvr>
                                      <p:tavLst>
                                        <p:tav tm="0">
                                          <p:val>
                                            <p:fltVal val="0"/>
                                          </p:val>
                                        </p:tav>
                                        <p:tav tm="100000">
                                          <p:val>
                                            <p:strVal val="#ppt_w"/>
                                          </p:val>
                                        </p:tav>
                                      </p:tavLst>
                                    </p:anim>
                                    <p:anim calcmode="lin" valueType="num">
                                      <p:cBhvr>
                                        <p:cTn id="14" dur="2000" fill="hold"/>
                                        <p:tgtEl>
                                          <p:spTgt spid="4107"/>
                                        </p:tgtEl>
                                        <p:attrNameLst>
                                          <p:attrName>ppt_h</p:attrName>
                                        </p:attrNameLst>
                                      </p:cBhvr>
                                      <p:tavLst>
                                        <p:tav tm="0">
                                          <p:val>
                                            <p:fltVal val="0"/>
                                          </p:val>
                                        </p:tav>
                                        <p:tav tm="100000">
                                          <p:val>
                                            <p:strVal val="#ppt_h"/>
                                          </p:val>
                                        </p:tav>
                                      </p:tavLst>
                                    </p:anim>
                                    <p:animEffect transition="in" filter="fade">
                                      <p:cBhvr>
                                        <p:cTn id="15" dur="2000"/>
                                        <p:tgtEl>
                                          <p:spTgt spid="4107"/>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p:cTn id="19" dur="2000" fill="hold"/>
                                        <p:tgtEl>
                                          <p:spTgt spid="4101"/>
                                        </p:tgtEl>
                                        <p:attrNameLst>
                                          <p:attrName>ppt_w</p:attrName>
                                        </p:attrNameLst>
                                      </p:cBhvr>
                                      <p:tavLst>
                                        <p:tav tm="0">
                                          <p:val>
                                            <p:fltVal val="0"/>
                                          </p:val>
                                        </p:tav>
                                        <p:tav tm="100000">
                                          <p:val>
                                            <p:strVal val="#ppt_w"/>
                                          </p:val>
                                        </p:tav>
                                      </p:tavLst>
                                    </p:anim>
                                    <p:anim calcmode="lin" valueType="num">
                                      <p:cBhvr>
                                        <p:cTn id="20" dur="2000" fill="hold"/>
                                        <p:tgtEl>
                                          <p:spTgt spid="4101"/>
                                        </p:tgtEl>
                                        <p:attrNameLst>
                                          <p:attrName>ppt_h</p:attrName>
                                        </p:attrNameLst>
                                      </p:cBhvr>
                                      <p:tavLst>
                                        <p:tav tm="0">
                                          <p:val>
                                            <p:fltVal val="0"/>
                                          </p:val>
                                        </p:tav>
                                        <p:tav tm="100000">
                                          <p:val>
                                            <p:strVal val="#ppt_h"/>
                                          </p:val>
                                        </p:tav>
                                      </p:tavLst>
                                    </p:anim>
                                    <p:animEffect transition="in" filter="fade">
                                      <p:cBhvr>
                                        <p:cTn id="21"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5" name="Picture 2" descr="C:\Users\Depsoina\Pictures\Οργάνωση Clip της Microsoft\j0232180.wmf"/>
          <p:cNvPicPr>
            <a:picLocks noChangeAspect="1" noChangeArrowheads="1"/>
          </p:cNvPicPr>
          <p:nvPr/>
        </p:nvPicPr>
        <p:blipFill>
          <a:blip r:embed="rId4" cstate="print"/>
          <a:srcRect/>
          <a:stretch>
            <a:fillRect/>
          </a:stretch>
        </p:blipFill>
        <p:spPr bwMode="auto">
          <a:xfrm>
            <a:off x="3714744" y="3643313"/>
            <a:ext cx="3429024" cy="3257987"/>
          </a:xfrm>
          <a:prstGeom prst="rect">
            <a:avLst/>
          </a:prstGeom>
          <a:noFill/>
        </p:spPr>
      </p:pic>
      <p:pic>
        <p:nvPicPr>
          <p:cNvPr id="7171" name="Picture 3" descr="C:\Users\Depsoina\Pictures\Οργάνωση Clip της Microsoft\j0438714.jpg"/>
          <p:cNvPicPr>
            <a:picLocks noChangeAspect="1" noChangeArrowheads="1"/>
          </p:cNvPicPr>
          <p:nvPr/>
        </p:nvPicPr>
        <p:blipFill>
          <a:blip r:embed="rId5" cstate="print"/>
          <a:srcRect/>
          <a:stretch>
            <a:fillRect/>
          </a:stretch>
        </p:blipFill>
        <p:spPr bwMode="auto">
          <a:xfrm>
            <a:off x="7572380" y="5286380"/>
            <a:ext cx="1571620" cy="1571620"/>
          </a:xfrm>
          <a:prstGeom prst="rect">
            <a:avLst/>
          </a:prstGeom>
          <a:noFill/>
        </p:spPr>
      </p:pic>
      <p:pic>
        <p:nvPicPr>
          <p:cNvPr id="7172" name="Picture 4" descr="C:\Users\Depsoina\Pictures\Οργάνωση Clip της Microsoft\j0234677.gif"/>
          <p:cNvPicPr>
            <a:picLocks noChangeAspect="1" noChangeArrowheads="1" noCrop="1"/>
          </p:cNvPicPr>
          <p:nvPr/>
        </p:nvPicPr>
        <p:blipFill>
          <a:blip r:embed="rId6" cstate="print"/>
          <a:srcRect/>
          <a:stretch>
            <a:fillRect/>
          </a:stretch>
        </p:blipFill>
        <p:spPr bwMode="auto">
          <a:xfrm>
            <a:off x="7072330" y="2428868"/>
            <a:ext cx="1152525" cy="1171575"/>
          </a:xfrm>
          <a:prstGeom prst="rect">
            <a:avLst/>
          </a:prstGeom>
          <a:noFill/>
        </p:spPr>
      </p:pic>
      <p:pic>
        <p:nvPicPr>
          <p:cNvPr id="7173" name="Picture 5" descr="C:\Users\Depsoina\Pictures\Οργάνωση Clip της Microsoft\j0234677.gif"/>
          <p:cNvPicPr>
            <a:picLocks noChangeAspect="1" noChangeArrowheads="1" noCrop="1"/>
          </p:cNvPicPr>
          <p:nvPr/>
        </p:nvPicPr>
        <p:blipFill>
          <a:blip r:embed="rId6" cstate="print"/>
          <a:srcRect/>
          <a:stretch>
            <a:fillRect/>
          </a:stretch>
        </p:blipFill>
        <p:spPr bwMode="auto">
          <a:xfrm>
            <a:off x="2500298" y="5072074"/>
            <a:ext cx="1152525" cy="1171575"/>
          </a:xfrm>
          <a:prstGeom prst="rect">
            <a:avLst/>
          </a:prstGeom>
          <a:noFill/>
        </p:spPr>
      </p:pic>
      <p:pic>
        <p:nvPicPr>
          <p:cNvPr id="7174" name="Picture 6" descr="C:\Users\Depsoina\Pictures\Οργάνωση Clip της Microsoft\j0234677.gif"/>
          <p:cNvPicPr>
            <a:picLocks noChangeAspect="1" noChangeArrowheads="1" noCrop="1"/>
          </p:cNvPicPr>
          <p:nvPr/>
        </p:nvPicPr>
        <p:blipFill>
          <a:blip r:embed="rId6" cstate="print"/>
          <a:srcRect/>
          <a:stretch>
            <a:fillRect/>
          </a:stretch>
        </p:blipFill>
        <p:spPr bwMode="auto">
          <a:xfrm>
            <a:off x="428596" y="357166"/>
            <a:ext cx="1152525" cy="1171575"/>
          </a:xfrm>
          <a:prstGeom prst="rect">
            <a:avLst/>
          </a:prstGeom>
          <a:noFill/>
        </p:spPr>
      </p:pic>
      <p:pic>
        <p:nvPicPr>
          <p:cNvPr id="7175" name="Picture 7" descr="C:\Users\Depsoina\Pictures\Οργάνωση Clip της Microsoft\j0234677.gif"/>
          <p:cNvPicPr>
            <a:picLocks noChangeAspect="1" noChangeArrowheads="1" noCrop="1"/>
          </p:cNvPicPr>
          <p:nvPr/>
        </p:nvPicPr>
        <p:blipFill>
          <a:blip r:embed="rId6" cstate="print"/>
          <a:srcRect/>
          <a:stretch>
            <a:fillRect/>
          </a:stretch>
        </p:blipFill>
        <p:spPr bwMode="auto">
          <a:xfrm>
            <a:off x="3643306" y="3000372"/>
            <a:ext cx="1152525" cy="1171575"/>
          </a:xfrm>
          <a:prstGeom prst="rect">
            <a:avLst/>
          </a:prstGeom>
          <a:noFill/>
        </p:spPr>
      </p:pic>
      <p:pic>
        <p:nvPicPr>
          <p:cNvPr id="7176" name="Picture 8"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1357290" y="5457825"/>
            <a:ext cx="1209675" cy="1400175"/>
          </a:xfrm>
          <a:prstGeom prst="rect">
            <a:avLst/>
          </a:prstGeom>
          <a:noFill/>
        </p:spPr>
      </p:pic>
      <p:pic>
        <p:nvPicPr>
          <p:cNvPr id="7177" name="Picture 9"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1928794" y="0"/>
            <a:ext cx="1209675" cy="1400175"/>
          </a:xfrm>
          <a:prstGeom prst="rect">
            <a:avLst/>
          </a:prstGeom>
          <a:noFill/>
        </p:spPr>
      </p:pic>
      <p:pic>
        <p:nvPicPr>
          <p:cNvPr id="7178" name="Picture 10"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571472" y="1500174"/>
            <a:ext cx="1209675" cy="1400175"/>
          </a:xfrm>
          <a:prstGeom prst="rect">
            <a:avLst/>
          </a:prstGeom>
          <a:noFill/>
        </p:spPr>
      </p:pic>
      <p:pic>
        <p:nvPicPr>
          <p:cNvPr id="7179" name="Picture 11"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7429520" y="4071942"/>
            <a:ext cx="1209675" cy="1400175"/>
          </a:xfrm>
          <a:prstGeom prst="rect">
            <a:avLst/>
          </a:prstGeom>
          <a:noFill/>
        </p:spPr>
      </p:pic>
      <p:pic>
        <p:nvPicPr>
          <p:cNvPr id="7180" name="Picture 12"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2214546" y="3714752"/>
            <a:ext cx="1209675" cy="1400175"/>
          </a:xfrm>
          <a:prstGeom prst="rect">
            <a:avLst/>
          </a:prstGeom>
          <a:noFill/>
        </p:spPr>
      </p:pic>
      <p:pic>
        <p:nvPicPr>
          <p:cNvPr id="7181" name="Picture 13"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5786446" y="2786058"/>
            <a:ext cx="1209675" cy="1400175"/>
          </a:xfrm>
          <a:prstGeom prst="rect">
            <a:avLst/>
          </a:prstGeom>
          <a:noFill/>
        </p:spPr>
      </p:pic>
      <p:pic>
        <p:nvPicPr>
          <p:cNvPr id="7184" name="Picture 16"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0" y="2714620"/>
            <a:ext cx="1209675" cy="1400175"/>
          </a:xfrm>
          <a:prstGeom prst="rect">
            <a:avLst/>
          </a:prstGeom>
          <a:noFill/>
        </p:spPr>
      </p:pic>
      <p:pic>
        <p:nvPicPr>
          <p:cNvPr id="7185" name="Picture 17"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7934325" y="1571612"/>
            <a:ext cx="1209675" cy="1400175"/>
          </a:xfrm>
          <a:prstGeom prst="rect">
            <a:avLst/>
          </a:prstGeom>
          <a:noFill/>
        </p:spPr>
      </p:pic>
      <p:pic>
        <p:nvPicPr>
          <p:cNvPr id="7186" name="Picture 18"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4714876" y="0"/>
            <a:ext cx="1209675" cy="1400175"/>
          </a:xfrm>
          <a:prstGeom prst="rect">
            <a:avLst/>
          </a:prstGeom>
          <a:noFill/>
        </p:spPr>
      </p:pic>
      <p:pic>
        <p:nvPicPr>
          <p:cNvPr id="7187" name="Picture 19" descr="C:\Users\Depsoina\Pictures\Οργάνωση Clip της Microsoft\j0163073.gif"/>
          <p:cNvPicPr>
            <a:picLocks noChangeAspect="1" noChangeArrowheads="1" noCrop="1"/>
          </p:cNvPicPr>
          <p:nvPr/>
        </p:nvPicPr>
        <p:blipFill>
          <a:blip r:embed="rId7" cstate="print"/>
          <a:srcRect/>
          <a:stretch>
            <a:fillRect/>
          </a:stretch>
        </p:blipFill>
        <p:spPr bwMode="auto">
          <a:xfrm>
            <a:off x="6572264" y="5457825"/>
            <a:ext cx="1209675" cy="1400175"/>
          </a:xfrm>
          <a:prstGeom prst="rect">
            <a:avLst/>
          </a:prstGeom>
          <a:noFill/>
        </p:spPr>
      </p:pic>
    </p:spTree>
  </p:cSld>
  <p:clrMapOvr>
    <a:masterClrMapping/>
  </p:clrMapOvr>
  <p:transition advClick="0" advTm="10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1000" fill="hold"/>
                                        <p:tgtEl>
                                          <p:spTgt spid="7174"/>
                                        </p:tgtEl>
                                        <p:attrNameLst>
                                          <p:attrName>ppt_x</p:attrName>
                                        </p:attrNameLst>
                                      </p:cBhvr>
                                      <p:tavLst>
                                        <p:tav tm="0">
                                          <p:val>
                                            <p:strVal val="#ppt_x"/>
                                          </p:val>
                                        </p:tav>
                                        <p:tav tm="100000">
                                          <p:val>
                                            <p:strVal val="#ppt_x"/>
                                          </p:val>
                                        </p:tav>
                                      </p:tavLst>
                                    </p:anim>
                                    <p:anim calcmode="lin" valueType="num">
                                      <p:cBhvr additive="base">
                                        <p:cTn id="8" dur="1000" fill="hold"/>
                                        <p:tgtEl>
                                          <p:spTgt spid="717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additive="base">
                                        <p:cTn id="12" dur="1000" fill="hold"/>
                                        <p:tgtEl>
                                          <p:spTgt spid="7173"/>
                                        </p:tgtEl>
                                        <p:attrNameLst>
                                          <p:attrName>ppt_x</p:attrName>
                                        </p:attrNameLst>
                                      </p:cBhvr>
                                      <p:tavLst>
                                        <p:tav tm="0">
                                          <p:val>
                                            <p:strVal val="#ppt_x"/>
                                          </p:val>
                                        </p:tav>
                                        <p:tav tm="100000">
                                          <p:val>
                                            <p:strVal val="#ppt_x"/>
                                          </p:val>
                                        </p:tav>
                                      </p:tavLst>
                                    </p:anim>
                                    <p:anim calcmode="lin" valueType="num">
                                      <p:cBhvr additive="base">
                                        <p:cTn id="13" dur="1000" fill="hold"/>
                                        <p:tgtEl>
                                          <p:spTgt spid="717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175"/>
                                        </p:tgtEl>
                                        <p:attrNameLst>
                                          <p:attrName>style.visibility</p:attrName>
                                        </p:attrNameLst>
                                      </p:cBhvr>
                                      <p:to>
                                        <p:strVal val="visible"/>
                                      </p:to>
                                    </p:set>
                                    <p:anim calcmode="lin" valueType="num">
                                      <p:cBhvr additive="base">
                                        <p:cTn id="17" dur="1000" fill="hold"/>
                                        <p:tgtEl>
                                          <p:spTgt spid="7175"/>
                                        </p:tgtEl>
                                        <p:attrNameLst>
                                          <p:attrName>ppt_x</p:attrName>
                                        </p:attrNameLst>
                                      </p:cBhvr>
                                      <p:tavLst>
                                        <p:tav tm="0">
                                          <p:val>
                                            <p:strVal val="#ppt_x"/>
                                          </p:val>
                                        </p:tav>
                                        <p:tav tm="100000">
                                          <p:val>
                                            <p:strVal val="#ppt_x"/>
                                          </p:val>
                                        </p:tav>
                                      </p:tavLst>
                                    </p:anim>
                                    <p:anim calcmode="lin" valueType="num">
                                      <p:cBhvr additive="base">
                                        <p:cTn id="18" dur="1000" fill="hold"/>
                                        <p:tgtEl>
                                          <p:spTgt spid="717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additive="base">
                                        <p:cTn id="22" dur="1000" fill="hold"/>
                                        <p:tgtEl>
                                          <p:spTgt spid="7172"/>
                                        </p:tgtEl>
                                        <p:attrNameLst>
                                          <p:attrName>ppt_x</p:attrName>
                                        </p:attrNameLst>
                                      </p:cBhvr>
                                      <p:tavLst>
                                        <p:tav tm="0">
                                          <p:val>
                                            <p:strVal val="#ppt_x"/>
                                          </p:val>
                                        </p:tav>
                                        <p:tav tm="100000">
                                          <p:val>
                                            <p:strVal val="#ppt_x"/>
                                          </p:val>
                                        </p:tav>
                                      </p:tavLst>
                                    </p:anim>
                                    <p:anim calcmode="lin" valueType="num">
                                      <p:cBhvr additive="base">
                                        <p:cTn id="23" dur="10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6147" name="Picture 3" descr="C:\Users\Depsoina\Pictures\Οργάνωση Clip της Microsoft\j0434599.wmf"/>
          <p:cNvPicPr>
            <a:picLocks noChangeAspect="1" noChangeArrowheads="1"/>
          </p:cNvPicPr>
          <p:nvPr/>
        </p:nvPicPr>
        <p:blipFill>
          <a:blip r:embed="rId4" cstate="print"/>
          <a:srcRect/>
          <a:stretch>
            <a:fillRect/>
          </a:stretch>
        </p:blipFill>
        <p:spPr bwMode="auto">
          <a:xfrm>
            <a:off x="6429388" y="2643182"/>
            <a:ext cx="1908056" cy="2624143"/>
          </a:xfrm>
          <a:prstGeom prst="rect">
            <a:avLst/>
          </a:prstGeom>
          <a:noFill/>
        </p:spPr>
      </p:pic>
      <p:pic>
        <p:nvPicPr>
          <p:cNvPr id="6152" name="Picture 8"/>
          <p:cNvPicPr>
            <a:picLocks noChangeAspect="1" noChangeArrowheads="1"/>
          </p:cNvPicPr>
          <p:nvPr/>
        </p:nvPicPr>
        <p:blipFill>
          <a:blip r:embed="rId5" cstate="print"/>
          <a:srcRect/>
          <a:stretch>
            <a:fillRect/>
          </a:stretch>
        </p:blipFill>
        <p:spPr bwMode="auto">
          <a:xfrm>
            <a:off x="1928794" y="1214422"/>
            <a:ext cx="2000264" cy="2214578"/>
          </a:xfrm>
          <a:prstGeom prst="rect">
            <a:avLst/>
          </a:prstGeom>
          <a:noFill/>
          <a:ln w="9525">
            <a:noFill/>
            <a:miter lim="800000"/>
            <a:headEnd/>
            <a:tailEnd/>
          </a:ln>
          <a:effectLst/>
        </p:spPr>
      </p:pic>
      <p:pic>
        <p:nvPicPr>
          <p:cNvPr id="11" name="Picture 8"/>
          <p:cNvPicPr>
            <a:picLocks noChangeAspect="1" noChangeArrowheads="1"/>
          </p:cNvPicPr>
          <p:nvPr/>
        </p:nvPicPr>
        <p:blipFill>
          <a:blip r:embed="rId5" cstate="print"/>
          <a:srcRect/>
          <a:stretch>
            <a:fillRect/>
          </a:stretch>
        </p:blipFill>
        <p:spPr bwMode="auto">
          <a:xfrm>
            <a:off x="0" y="4714884"/>
            <a:ext cx="1000100" cy="1107254"/>
          </a:xfrm>
          <a:prstGeom prst="rect">
            <a:avLst/>
          </a:prstGeom>
          <a:noFill/>
          <a:ln w="9525">
            <a:noFill/>
            <a:miter lim="800000"/>
            <a:headEnd/>
            <a:tailEnd/>
          </a:ln>
          <a:effectLst/>
        </p:spPr>
      </p:pic>
      <p:pic>
        <p:nvPicPr>
          <p:cNvPr id="12" name="Picture 8"/>
          <p:cNvPicPr>
            <a:picLocks noChangeAspect="1" noChangeArrowheads="1"/>
          </p:cNvPicPr>
          <p:nvPr/>
        </p:nvPicPr>
        <p:blipFill>
          <a:blip r:embed="rId5" cstate="print"/>
          <a:srcRect/>
          <a:stretch>
            <a:fillRect/>
          </a:stretch>
        </p:blipFill>
        <p:spPr bwMode="auto">
          <a:xfrm>
            <a:off x="5357818" y="214290"/>
            <a:ext cx="1428760" cy="1581841"/>
          </a:xfrm>
          <a:prstGeom prst="rect">
            <a:avLst/>
          </a:prstGeom>
          <a:noFill/>
          <a:ln w="9525">
            <a:noFill/>
            <a:miter lim="800000"/>
            <a:headEnd/>
            <a:tailEnd/>
          </a:ln>
          <a:effectLst/>
        </p:spPr>
      </p:pic>
      <p:pic>
        <p:nvPicPr>
          <p:cNvPr id="13" name="Picture 8"/>
          <p:cNvPicPr>
            <a:picLocks noChangeAspect="1" noChangeArrowheads="1"/>
          </p:cNvPicPr>
          <p:nvPr/>
        </p:nvPicPr>
        <p:blipFill>
          <a:blip r:embed="rId5" cstate="print"/>
          <a:srcRect/>
          <a:stretch>
            <a:fillRect/>
          </a:stretch>
        </p:blipFill>
        <p:spPr bwMode="auto">
          <a:xfrm>
            <a:off x="6715140" y="0"/>
            <a:ext cx="1428760" cy="1581841"/>
          </a:xfrm>
          <a:prstGeom prst="rect">
            <a:avLst/>
          </a:prstGeom>
          <a:noFill/>
          <a:ln w="9525">
            <a:noFill/>
            <a:miter lim="800000"/>
            <a:headEnd/>
            <a:tailEnd/>
          </a:ln>
          <a:effectLst/>
        </p:spPr>
      </p:pic>
      <p:pic>
        <p:nvPicPr>
          <p:cNvPr id="14" name="Picture 8"/>
          <p:cNvPicPr>
            <a:picLocks noChangeAspect="1" noChangeArrowheads="1"/>
          </p:cNvPicPr>
          <p:nvPr/>
        </p:nvPicPr>
        <p:blipFill>
          <a:blip r:embed="rId5" cstate="print"/>
          <a:srcRect/>
          <a:stretch>
            <a:fillRect/>
          </a:stretch>
        </p:blipFill>
        <p:spPr bwMode="auto">
          <a:xfrm>
            <a:off x="714348" y="3786190"/>
            <a:ext cx="652466" cy="722373"/>
          </a:xfrm>
          <a:prstGeom prst="rect">
            <a:avLst/>
          </a:prstGeom>
          <a:noFill/>
          <a:ln w="9525">
            <a:noFill/>
            <a:miter lim="800000"/>
            <a:headEnd/>
            <a:tailEnd/>
          </a:ln>
          <a:effectLst/>
        </p:spPr>
      </p:pic>
      <p:pic>
        <p:nvPicPr>
          <p:cNvPr id="15" name="Picture 8"/>
          <p:cNvPicPr>
            <a:picLocks noChangeAspect="1" noChangeArrowheads="1"/>
          </p:cNvPicPr>
          <p:nvPr/>
        </p:nvPicPr>
        <p:blipFill>
          <a:blip r:embed="rId5" cstate="print"/>
          <a:srcRect/>
          <a:stretch>
            <a:fillRect/>
          </a:stretch>
        </p:blipFill>
        <p:spPr bwMode="auto">
          <a:xfrm>
            <a:off x="1071538" y="2604912"/>
            <a:ext cx="928694" cy="1028196"/>
          </a:xfrm>
          <a:prstGeom prst="rect">
            <a:avLst/>
          </a:prstGeom>
          <a:noFill/>
          <a:ln w="9525">
            <a:noFill/>
            <a:miter lim="800000"/>
            <a:headEnd/>
            <a:tailEnd/>
          </a:ln>
          <a:effectLst/>
        </p:spPr>
      </p:pic>
      <p:pic>
        <p:nvPicPr>
          <p:cNvPr id="6153" name="Picture 9"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5500694" y="2786058"/>
            <a:ext cx="1209675" cy="1400175"/>
          </a:xfrm>
          <a:prstGeom prst="rect">
            <a:avLst/>
          </a:prstGeom>
          <a:noFill/>
        </p:spPr>
      </p:pic>
      <p:pic>
        <p:nvPicPr>
          <p:cNvPr id="6154" name="Picture 10"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2000232" y="4143380"/>
            <a:ext cx="1209675" cy="1400175"/>
          </a:xfrm>
          <a:prstGeom prst="rect">
            <a:avLst/>
          </a:prstGeom>
          <a:noFill/>
        </p:spPr>
      </p:pic>
      <p:pic>
        <p:nvPicPr>
          <p:cNvPr id="6155" name="Picture 11"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7572396" y="5214950"/>
            <a:ext cx="1209675" cy="1400175"/>
          </a:xfrm>
          <a:prstGeom prst="rect">
            <a:avLst/>
          </a:prstGeom>
          <a:noFill/>
        </p:spPr>
      </p:pic>
      <p:pic>
        <p:nvPicPr>
          <p:cNvPr id="6156" name="Picture 12"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7934325" y="1785926"/>
            <a:ext cx="1209675" cy="1400175"/>
          </a:xfrm>
          <a:prstGeom prst="rect">
            <a:avLst/>
          </a:prstGeom>
          <a:noFill/>
        </p:spPr>
      </p:pic>
      <p:pic>
        <p:nvPicPr>
          <p:cNvPr id="6157" name="Picture 13"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6143636" y="5457825"/>
            <a:ext cx="1209675" cy="1400175"/>
          </a:xfrm>
          <a:prstGeom prst="rect">
            <a:avLst/>
          </a:prstGeom>
          <a:noFill/>
        </p:spPr>
      </p:pic>
      <p:pic>
        <p:nvPicPr>
          <p:cNvPr id="6158" name="Picture 14"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1857356" y="5457825"/>
            <a:ext cx="1209675" cy="1400175"/>
          </a:xfrm>
          <a:prstGeom prst="rect">
            <a:avLst/>
          </a:prstGeom>
          <a:noFill/>
        </p:spPr>
      </p:pic>
      <p:pic>
        <p:nvPicPr>
          <p:cNvPr id="6159" name="Picture 15"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1500166" y="0"/>
            <a:ext cx="1209675" cy="1400175"/>
          </a:xfrm>
          <a:prstGeom prst="rect">
            <a:avLst/>
          </a:prstGeom>
          <a:noFill/>
        </p:spPr>
      </p:pic>
      <p:pic>
        <p:nvPicPr>
          <p:cNvPr id="6160" name="Picture 16"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0" y="1500174"/>
            <a:ext cx="1209675" cy="1400175"/>
          </a:xfrm>
          <a:prstGeom prst="rect">
            <a:avLst/>
          </a:prstGeom>
          <a:noFill/>
        </p:spPr>
      </p:pic>
      <p:pic>
        <p:nvPicPr>
          <p:cNvPr id="6161" name="Picture 17"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214282" y="0"/>
            <a:ext cx="1209675" cy="1400175"/>
          </a:xfrm>
          <a:prstGeom prst="rect">
            <a:avLst/>
          </a:prstGeom>
          <a:noFill/>
        </p:spPr>
      </p:pic>
      <p:pic>
        <p:nvPicPr>
          <p:cNvPr id="6162" name="Picture 18"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2571736" y="214290"/>
            <a:ext cx="1209675" cy="1400175"/>
          </a:xfrm>
          <a:prstGeom prst="rect">
            <a:avLst/>
          </a:prstGeom>
          <a:noFill/>
        </p:spPr>
      </p:pic>
      <p:pic>
        <p:nvPicPr>
          <p:cNvPr id="6163" name="Picture 19"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7934325" y="3857628"/>
            <a:ext cx="1209675" cy="1400175"/>
          </a:xfrm>
          <a:prstGeom prst="rect">
            <a:avLst/>
          </a:prstGeom>
          <a:noFill/>
        </p:spPr>
      </p:pic>
      <p:pic>
        <p:nvPicPr>
          <p:cNvPr id="6164" name="Picture 20"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1142976" y="1142984"/>
            <a:ext cx="1209675" cy="1400175"/>
          </a:xfrm>
          <a:prstGeom prst="rect">
            <a:avLst/>
          </a:prstGeom>
          <a:noFill/>
        </p:spPr>
      </p:pic>
      <p:pic>
        <p:nvPicPr>
          <p:cNvPr id="6165" name="Picture 21" descr="C:\Users\Depsoina\Pictures\Οργάνωση Clip της Microsoft\j0163073.gif"/>
          <p:cNvPicPr>
            <a:picLocks noChangeAspect="1" noChangeArrowheads="1" noCrop="1"/>
          </p:cNvPicPr>
          <p:nvPr/>
        </p:nvPicPr>
        <p:blipFill>
          <a:blip r:embed="rId6" cstate="print"/>
          <a:srcRect/>
          <a:stretch>
            <a:fillRect/>
          </a:stretch>
        </p:blipFill>
        <p:spPr bwMode="auto">
          <a:xfrm>
            <a:off x="3500430" y="2786058"/>
            <a:ext cx="1209675" cy="1400175"/>
          </a:xfrm>
          <a:prstGeom prst="rect">
            <a:avLst/>
          </a:prstGeom>
          <a:noFill/>
        </p:spPr>
      </p:pic>
      <p:pic>
        <p:nvPicPr>
          <p:cNvPr id="6166" name="Picture 22" descr="C:\Users\Depsoina\Pictures\Οργάνωση Clip της Microsoft\j0438203.wmf"/>
          <p:cNvPicPr>
            <a:picLocks noChangeAspect="1" noChangeArrowheads="1"/>
          </p:cNvPicPr>
          <p:nvPr/>
        </p:nvPicPr>
        <p:blipFill>
          <a:blip r:embed="rId7" cstate="print"/>
          <a:srcRect/>
          <a:stretch>
            <a:fillRect/>
          </a:stretch>
        </p:blipFill>
        <p:spPr bwMode="auto">
          <a:xfrm rot="17618561">
            <a:off x="7286474" y="5431273"/>
            <a:ext cx="1002701" cy="811213"/>
          </a:xfrm>
          <a:prstGeom prst="rect">
            <a:avLst/>
          </a:prstGeom>
          <a:noFill/>
        </p:spPr>
      </p:pic>
      <p:pic>
        <p:nvPicPr>
          <p:cNvPr id="30" name="Picture 22" descr="C:\Users\Depsoina\Pictures\Οργάνωση Clip της Microsoft\j0438203.wmf"/>
          <p:cNvPicPr>
            <a:picLocks noChangeAspect="1" noChangeArrowheads="1"/>
          </p:cNvPicPr>
          <p:nvPr/>
        </p:nvPicPr>
        <p:blipFill>
          <a:blip r:embed="rId7" cstate="print"/>
          <a:srcRect/>
          <a:stretch>
            <a:fillRect/>
          </a:stretch>
        </p:blipFill>
        <p:spPr bwMode="auto">
          <a:xfrm rot="17618561">
            <a:off x="7715102" y="1930812"/>
            <a:ext cx="1002701" cy="811213"/>
          </a:xfrm>
          <a:prstGeom prst="rect">
            <a:avLst/>
          </a:prstGeom>
          <a:noFill/>
        </p:spPr>
      </p:pic>
      <p:pic>
        <p:nvPicPr>
          <p:cNvPr id="31" name="Picture 22" descr="C:\Users\Depsoina\Pictures\Οργάνωση Clip της Microsoft\j0438203.wmf"/>
          <p:cNvPicPr>
            <a:picLocks noChangeAspect="1" noChangeArrowheads="1"/>
          </p:cNvPicPr>
          <p:nvPr/>
        </p:nvPicPr>
        <p:blipFill>
          <a:blip r:embed="rId7" cstate="print"/>
          <a:srcRect/>
          <a:stretch>
            <a:fillRect/>
          </a:stretch>
        </p:blipFill>
        <p:spPr bwMode="auto">
          <a:xfrm rot="17618561">
            <a:off x="214113" y="3002382"/>
            <a:ext cx="1002701" cy="811213"/>
          </a:xfrm>
          <a:prstGeom prst="rect">
            <a:avLst/>
          </a:prstGeom>
          <a:noFill/>
        </p:spPr>
      </p:pic>
      <p:pic>
        <p:nvPicPr>
          <p:cNvPr id="32" name="Picture 22" descr="C:\Users\Depsoina\Pictures\Οργάνωση Clip της Microsoft\j0438203.wmf"/>
          <p:cNvPicPr>
            <a:picLocks noChangeAspect="1" noChangeArrowheads="1"/>
          </p:cNvPicPr>
          <p:nvPr/>
        </p:nvPicPr>
        <p:blipFill>
          <a:blip r:embed="rId7" cstate="print"/>
          <a:srcRect/>
          <a:stretch>
            <a:fillRect/>
          </a:stretch>
        </p:blipFill>
        <p:spPr bwMode="auto">
          <a:xfrm rot="17618561">
            <a:off x="571303" y="859241"/>
            <a:ext cx="1002701" cy="811213"/>
          </a:xfrm>
          <a:prstGeom prst="rect">
            <a:avLst/>
          </a:prstGeom>
          <a:noFill/>
        </p:spPr>
      </p:pic>
      <p:pic>
        <p:nvPicPr>
          <p:cNvPr id="33" name="Picture 22" descr="C:\Users\Depsoina\Pictures\Οργάνωση Clip της Microsoft\j0438203.wmf"/>
          <p:cNvPicPr>
            <a:picLocks noChangeAspect="1" noChangeArrowheads="1"/>
          </p:cNvPicPr>
          <p:nvPr/>
        </p:nvPicPr>
        <p:blipFill>
          <a:blip r:embed="rId7" cstate="print"/>
          <a:srcRect/>
          <a:stretch>
            <a:fillRect/>
          </a:stretch>
        </p:blipFill>
        <p:spPr bwMode="auto">
          <a:xfrm rot="17618561">
            <a:off x="4857583" y="3073819"/>
            <a:ext cx="1002701" cy="811213"/>
          </a:xfrm>
          <a:prstGeom prst="rect">
            <a:avLst/>
          </a:prstGeom>
          <a:noFill/>
        </p:spPr>
      </p:pic>
      <p:pic>
        <p:nvPicPr>
          <p:cNvPr id="6168" name="Picture 24"/>
          <p:cNvPicPr>
            <a:picLocks noChangeAspect="1" noChangeArrowheads="1"/>
          </p:cNvPicPr>
          <p:nvPr/>
        </p:nvPicPr>
        <p:blipFill>
          <a:blip r:embed="rId8" cstate="print"/>
          <a:srcRect/>
          <a:stretch>
            <a:fillRect/>
          </a:stretch>
        </p:blipFill>
        <p:spPr bwMode="auto">
          <a:xfrm>
            <a:off x="3071802" y="4009737"/>
            <a:ext cx="3000396" cy="2848263"/>
          </a:xfrm>
          <a:prstGeom prst="rect">
            <a:avLst/>
          </a:prstGeom>
          <a:noFill/>
          <a:ln w="9525">
            <a:noFill/>
            <a:miter lim="800000"/>
            <a:headEnd/>
            <a:tailEnd/>
          </a:ln>
          <a:effectLst/>
        </p:spPr>
      </p:pic>
    </p:spTree>
  </p:cSld>
  <p:clrMapOvr>
    <a:masterClrMapping/>
  </p:clrMapOvr>
  <p:transition advClick="0" advTm="1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2000"/>
                                        <p:tgtEl>
                                          <p:spTgt spid="33"/>
                                        </p:tgtEl>
                                        <p:attrNameLst>
                                          <p:attrName>ppt_x</p:attrName>
                                        </p:attrNameLst>
                                      </p:cBhvr>
                                      <p:tavLst>
                                        <p:tav tm="0">
                                          <p:val>
                                            <p:strVal val="ppt_x"/>
                                          </p:val>
                                        </p:tav>
                                        <p:tav tm="100000">
                                          <p:val>
                                            <p:strVal val="ppt_x"/>
                                          </p:val>
                                        </p:tav>
                                      </p:tavLst>
                                    </p:anim>
                                    <p:anim calcmode="lin" valueType="num">
                                      <p:cBhvr additive="base">
                                        <p:cTn id="7" dur="2000"/>
                                        <p:tgtEl>
                                          <p:spTgt spid="33"/>
                                        </p:tgtEl>
                                        <p:attrNameLst>
                                          <p:attrName>ppt_y</p:attrName>
                                        </p:attrNameLst>
                                      </p:cBhvr>
                                      <p:tavLst>
                                        <p:tav tm="0">
                                          <p:val>
                                            <p:strVal val="ppt_y"/>
                                          </p:val>
                                        </p:tav>
                                        <p:tav tm="100000">
                                          <p:val>
                                            <p:strVal val="1+ppt_h/2"/>
                                          </p:val>
                                        </p:tav>
                                      </p:tavLst>
                                    </p:anim>
                                    <p:set>
                                      <p:cBhvr>
                                        <p:cTn id="8" dur="1" fill="hold">
                                          <p:stCondLst>
                                            <p:cond delay="1999"/>
                                          </p:stCondLst>
                                        </p:cTn>
                                        <p:tgtEl>
                                          <p:spTgt spid="33"/>
                                        </p:tgtEl>
                                        <p:attrNameLst>
                                          <p:attrName>style.visibility</p:attrName>
                                        </p:attrNameLst>
                                      </p:cBhvr>
                                      <p:to>
                                        <p:strVal val="hidden"/>
                                      </p:to>
                                    </p:set>
                                  </p:childTnLst>
                                </p:cTn>
                              </p:par>
                            </p:childTnLst>
                          </p:cTn>
                        </p:par>
                        <p:par>
                          <p:cTn id="9" fill="hold">
                            <p:stCondLst>
                              <p:cond delay="2000"/>
                            </p:stCondLst>
                            <p:childTnLst>
                              <p:par>
                                <p:cTn id="10" presetID="2" presetClass="exit" presetSubtype="4" fill="hold" nodeType="afterEffect">
                                  <p:stCondLst>
                                    <p:cond delay="0"/>
                                  </p:stCondLst>
                                  <p:childTnLst>
                                    <p:anim calcmode="lin" valueType="num">
                                      <p:cBhvr additive="base">
                                        <p:cTn id="11" dur="1000"/>
                                        <p:tgtEl>
                                          <p:spTgt spid="32"/>
                                        </p:tgtEl>
                                        <p:attrNameLst>
                                          <p:attrName>ppt_x</p:attrName>
                                        </p:attrNameLst>
                                      </p:cBhvr>
                                      <p:tavLst>
                                        <p:tav tm="0">
                                          <p:val>
                                            <p:strVal val="ppt_x"/>
                                          </p:val>
                                        </p:tav>
                                        <p:tav tm="100000">
                                          <p:val>
                                            <p:strVal val="ppt_x"/>
                                          </p:val>
                                        </p:tav>
                                      </p:tavLst>
                                    </p:anim>
                                    <p:anim calcmode="lin" valueType="num">
                                      <p:cBhvr additive="base">
                                        <p:cTn id="12" dur="1000"/>
                                        <p:tgtEl>
                                          <p:spTgt spid="32"/>
                                        </p:tgtEl>
                                        <p:attrNameLst>
                                          <p:attrName>ppt_y</p:attrName>
                                        </p:attrNameLst>
                                      </p:cBhvr>
                                      <p:tavLst>
                                        <p:tav tm="0">
                                          <p:val>
                                            <p:strVal val="ppt_y"/>
                                          </p:val>
                                        </p:tav>
                                        <p:tav tm="100000">
                                          <p:val>
                                            <p:strVal val="1+ppt_h/2"/>
                                          </p:val>
                                        </p:tav>
                                      </p:tavLst>
                                    </p:anim>
                                    <p:set>
                                      <p:cBhvr>
                                        <p:cTn id="13" dur="1" fill="hold">
                                          <p:stCondLst>
                                            <p:cond delay="999"/>
                                          </p:stCondLst>
                                        </p:cTn>
                                        <p:tgtEl>
                                          <p:spTgt spid="32"/>
                                        </p:tgtEl>
                                        <p:attrNameLst>
                                          <p:attrName>style.visibility</p:attrName>
                                        </p:attrNameLst>
                                      </p:cBhvr>
                                      <p:to>
                                        <p:strVal val="hidden"/>
                                      </p:to>
                                    </p:set>
                                  </p:childTnLst>
                                </p:cTn>
                              </p:par>
                            </p:childTnLst>
                          </p:cTn>
                        </p:par>
                        <p:par>
                          <p:cTn id="14" fill="hold">
                            <p:stCondLst>
                              <p:cond delay="3000"/>
                            </p:stCondLst>
                            <p:childTnLst>
                              <p:par>
                                <p:cTn id="15" presetID="2" presetClass="exit" presetSubtype="4" fill="hold" nodeType="afterEffect">
                                  <p:stCondLst>
                                    <p:cond delay="0"/>
                                  </p:stCondLst>
                                  <p:childTnLst>
                                    <p:anim calcmode="lin" valueType="num">
                                      <p:cBhvr additive="base">
                                        <p:cTn id="16" dur="1000"/>
                                        <p:tgtEl>
                                          <p:spTgt spid="31"/>
                                        </p:tgtEl>
                                        <p:attrNameLst>
                                          <p:attrName>ppt_x</p:attrName>
                                        </p:attrNameLst>
                                      </p:cBhvr>
                                      <p:tavLst>
                                        <p:tav tm="0">
                                          <p:val>
                                            <p:strVal val="ppt_x"/>
                                          </p:val>
                                        </p:tav>
                                        <p:tav tm="100000">
                                          <p:val>
                                            <p:strVal val="ppt_x"/>
                                          </p:val>
                                        </p:tav>
                                      </p:tavLst>
                                    </p:anim>
                                    <p:anim calcmode="lin" valueType="num">
                                      <p:cBhvr additive="base">
                                        <p:cTn id="17" dur="1000"/>
                                        <p:tgtEl>
                                          <p:spTgt spid="31"/>
                                        </p:tgtEl>
                                        <p:attrNameLst>
                                          <p:attrName>ppt_y</p:attrName>
                                        </p:attrNameLst>
                                      </p:cBhvr>
                                      <p:tavLst>
                                        <p:tav tm="0">
                                          <p:val>
                                            <p:strVal val="ppt_y"/>
                                          </p:val>
                                        </p:tav>
                                        <p:tav tm="100000">
                                          <p:val>
                                            <p:strVal val="1+ppt_h/2"/>
                                          </p:val>
                                        </p:tav>
                                      </p:tavLst>
                                    </p:anim>
                                    <p:set>
                                      <p:cBhvr>
                                        <p:cTn id="18" dur="1" fill="hold">
                                          <p:stCondLst>
                                            <p:cond delay="999"/>
                                          </p:stCondLst>
                                        </p:cTn>
                                        <p:tgtEl>
                                          <p:spTgt spid="31"/>
                                        </p:tgtEl>
                                        <p:attrNameLst>
                                          <p:attrName>style.visibility</p:attrName>
                                        </p:attrNameLst>
                                      </p:cBhvr>
                                      <p:to>
                                        <p:strVal val="hidden"/>
                                      </p:to>
                                    </p:set>
                                  </p:childTnLst>
                                </p:cTn>
                              </p:par>
                            </p:childTnLst>
                          </p:cTn>
                        </p:par>
                        <p:par>
                          <p:cTn id="19" fill="hold">
                            <p:stCondLst>
                              <p:cond delay="4000"/>
                            </p:stCondLst>
                            <p:childTnLst>
                              <p:par>
                                <p:cTn id="20" presetID="2" presetClass="exit" presetSubtype="4" fill="hold" nodeType="afterEffect">
                                  <p:stCondLst>
                                    <p:cond delay="0"/>
                                  </p:stCondLst>
                                  <p:childTnLst>
                                    <p:anim calcmode="lin" valueType="num">
                                      <p:cBhvr additive="base">
                                        <p:cTn id="21" dur="1000"/>
                                        <p:tgtEl>
                                          <p:spTgt spid="30"/>
                                        </p:tgtEl>
                                        <p:attrNameLst>
                                          <p:attrName>ppt_x</p:attrName>
                                        </p:attrNameLst>
                                      </p:cBhvr>
                                      <p:tavLst>
                                        <p:tav tm="0">
                                          <p:val>
                                            <p:strVal val="ppt_x"/>
                                          </p:val>
                                        </p:tav>
                                        <p:tav tm="100000">
                                          <p:val>
                                            <p:strVal val="ppt_x"/>
                                          </p:val>
                                        </p:tav>
                                      </p:tavLst>
                                    </p:anim>
                                    <p:anim calcmode="lin" valueType="num">
                                      <p:cBhvr additive="base">
                                        <p:cTn id="22" dur="1000"/>
                                        <p:tgtEl>
                                          <p:spTgt spid="30"/>
                                        </p:tgtEl>
                                        <p:attrNameLst>
                                          <p:attrName>ppt_y</p:attrName>
                                        </p:attrNameLst>
                                      </p:cBhvr>
                                      <p:tavLst>
                                        <p:tav tm="0">
                                          <p:val>
                                            <p:strVal val="ppt_y"/>
                                          </p:val>
                                        </p:tav>
                                        <p:tav tm="100000">
                                          <p:val>
                                            <p:strVal val="1+ppt_h/2"/>
                                          </p:val>
                                        </p:tav>
                                      </p:tavLst>
                                    </p:anim>
                                    <p:set>
                                      <p:cBhvr>
                                        <p:cTn id="23" dur="1" fill="hold">
                                          <p:stCondLst>
                                            <p:cond delay="999"/>
                                          </p:stCondLst>
                                        </p:cTn>
                                        <p:tgtEl>
                                          <p:spTgt spid="30"/>
                                        </p:tgtEl>
                                        <p:attrNameLst>
                                          <p:attrName>style.visibility</p:attrName>
                                        </p:attrNameLst>
                                      </p:cBhvr>
                                      <p:to>
                                        <p:strVal val="hidden"/>
                                      </p:to>
                                    </p:set>
                                  </p:childTnLst>
                                </p:cTn>
                              </p:par>
                            </p:childTnLst>
                          </p:cTn>
                        </p:par>
                        <p:par>
                          <p:cTn id="24" fill="hold">
                            <p:stCondLst>
                              <p:cond delay="5000"/>
                            </p:stCondLst>
                            <p:childTnLst>
                              <p:par>
                                <p:cTn id="25" presetID="2" presetClass="exit" presetSubtype="4" fill="hold" nodeType="afterEffect">
                                  <p:stCondLst>
                                    <p:cond delay="0"/>
                                  </p:stCondLst>
                                  <p:childTnLst>
                                    <p:anim calcmode="lin" valueType="num">
                                      <p:cBhvr additive="base">
                                        <p:cTn id="26" dur="1000"/>
                                        <p:tgtEl>
                                          <p:spTgt spid="6166"/>
                                        </p:tgtEl>
                                        <p:attrNameLst>
                                          <p:attrName>ppt_x</p:attrName>
                                        </p:attrNameLst>
                                      </p:cBhvr>
                                      <p:tavLst>
                                        <p:tav tm="0">
                                          <p:val>
                                            <p:strVal val="ppt_x"/>
                                          </p:val>
                                        </p:tav>
                                        <p:tav tm="100000">
                                          <p:val>
                                            <p:strVal val="ppt_x"/>
                                          </p:val>
                                        </p:tav>
                                      </p:tavLst>
                                    </p:anim>
                                    <p:anim calcmode="lin" valueType="num">
                                      <p:cBhvr additive="base">
                                        <p:cTn id="27" dur="1000"/>
                                        <p:tgtEl>
                                          <p:spTgt spid="6166"/>
                                        </p:tgtEl>
                                        <p:attrNameLst>
                                          <p:attrName>ppt_y</p:attrName>
                                        </p:attrNameLst>
                                      </p:cBhvr>
                                      <p:tavLst>
                                        <p:tav tm="0">
                                          <p:val>
                                            <p:strVal val="ppt_y"/>
                                          </p:val>
                                        </p:tav>
                                        <p:tav tm="100000">
                                          <p:val>
                                            <p:strVal val="1+ppt_h/2"/>
                                          </p:val>
                                        </p:tav>
                                      </p:tavLst>
                                    </p:anim>
                                    <p:set>
                                      <p:cBhvr>
                                        <p:cTn id="28" dur="1" fill="hold">
                                          <p:stCondLst>
                                            <p:cond delay="999"/>
                                          </p:stCondLst>
                                        </p:cTn>
                                        <p:tgtEl>
                                          <p:spTgt spid="6166"/>
                                        </p:tgtEl>
                                        <p:attrNameLst>
                                          <p:attrName>style.visibility</p:attrName>
                                        </p:attrNameLst>
                                      </p:cBhvr>
                                      <p:to>
                                        <p:strVal val="hidden"/>
                                      </p:to>
                                    </p:set>
                                  </p:childTnLst>
                                </p:cTn>
                              </p:par>
                            </p:childTnLst>
                          </p:cTn>
                        </p:par>
                        <p:par>
                          <p:cTn id="29" fill="hold">
                            <p:stCondLst>
                              <p:cond delay="6000"/>
                            </p:stCondLst>
                            <p:childTnLst>
                              <p:par>
                                <p:cTn id="30" presetID="8" presetClass="emph" presetSubtype="0" fill="hold" nodeType="afterEffect">
                                  <p:stCondLst>
                                    <p:cond delay="0"/>
                                  </p:stCondLst>
                                  <p:childTnLst>
                                    <p:animRot by="21600000">
                                      <p:cBhvr>
                                        <p:cTn id="31" dur="500" fill="hold"/>
                                        <p:tgtEl>
                                          <p:spTgt spid="6168"/>
                                        </p:tgtEl>
                                        <p:attrNameLst>
                                          <p:attrName>r</p:attrName>
                                        </p:attrNameLst>
                                      </p:cBhvr>
                                    </p:animRot>
                                  </p:childTnLst>
                                </p:cTn>
                              </p:par>
                            </p:childTnLst>
                          </p:cTn>
                        </p:par>
                        <p:par>
                          <p:cTn id="32" fill="hold">
                            <p:stCondLst>
                              <p:cond delay="6500"/>
                            </p:stCondLst>
                            <p:childTnLst>
                              <p:par>
                                <p:cTn id="33" presetID="8" presetClass="emph" presetSubtype="0" fill="hold" nodeType="afterEffect">
                                  <p:stCondLst>
                                    <p:cond delay="0"/>
                                  </p:stCondLst>
                                  <p:childTnLst>
                                    <p:animRot by="-21600000">
                                      <p:cBhvr>
                                        <p:cTn id="34" dur="500" fill="hold"/>
                                        <p:tgtEl>
                                          <p:spTgt spid="61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2143108" y="1142984"/>
            <a:ext cx="5072098" cy="1569660"/>
          </a:xfrm>
          <a:prstGeom prst="rect">
            <a:avLst/>
          </a:prstGeom>
          <a:noFill/>
        </p:spPr>
        <p:txBody>
          <a:bodyPr wrap="square" rtlCol="0">
            <a:spAutoFit/>
          </a:bodyPr>
          <a:lstStyle/>
          <a:p>
            <a:r>
              <a:rPr lang="el-GR" sz="9600" dirty="0" smtClean="0">
                <a:solidFill>
                  <a:srgbClr val="FFFF00"/>
                </a:solidFill>
              </a:rPr>
              <a:t>?</a:t>
            </a:r>
            <a:endParaRPr lang="el-GR" sz="9600" dirty="0">
              <a:solidFill>
                <a:srgbClr val="FFFF00"/>
              </a:solidFill>
            </a:endParaRPr>
          </a:p>
        </p:txBody>
      </p:sp>
    </p:spTree>
  </p:cSld>
  <p:clrMapOvr>
    <a:masterClrMapping/>
  </p:clrMapOvr>
  <p:transition advClick="0" advTm="10000">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6072198" y="3857628"/>
            <a:ext cx="1038225" cy="914400"/>
          </a:xfrm>
          <a:prstGeom prst="rect">
            <a:avLst/>
          </a:prstGeom>
          <a:noFill/>
          <a:ln w="9525">
            <a:noFill/>
            <a:miter lim="800000"/>
            <a:headEnd/>
            <a:tailEnd/>
          </a:ln>
          <a:effectLst/>
        </p:spPr>
      </p:pic>
      <p:sp>
        <p:nvSpPr>
          <p:cNvPr id="7" name="6 - TextBox"/>
          <p:cNvSpPr txBox="1"/>
          <p:nvPr/>
        </p:nvSpPr>
        <p:spPr>
          <a:xfrm>
            <a:off x="4071902" y="214290"/>
            <a:ext cx="5072098" cy="1569660"/>
          </a:xfrm>
          <a:prstGeom prst="rect">
            <a:avLst/>
          </a:prstGeom>
          <a:noFill/>
        </p:spPr>
        <p:txBody>
          <a:bodyPr wrap="square" rtlCol="0">
            <a:spAutoFit/>
          </a:bodyPr>
          <a:lstStyle/>
          <a:p>
            <a:r>
              <a:rPr lang="el-GR" sz="9600" dirty="0" smtClean="0">
                <a:solidFill>
                  <a:srgbClr val="FFFF00"/>
                </a:solidFill>
              </a:rPr>
              <a:t>?</a:t>
            </a:r>
            <a:endParaRPr lang="el-GR" sz="9600" dirty="0">
              <a:solidFill>
                <a:srgbClr val="FFFF00"/>
              </a:solidFill>
            </a:endParaRPr>
          </a:p>
        </p:txBody>
      </p:sp>
      <p:grpSp>
        <p:nvGrpSpPr>
          <p:cNvPr id="46" name="45 - Ομάδα"/>
          <p:cNvGrpSpPr/>
          <p:nvPr/>
        </p:nvGrpSpPr>
        <p:grpSpPr>
          <a:xfrm>
            <a:off x="2643174" y="2643182"/>
            <a:ext cx="1824043" cy="2057408"/>
            <a:chOff x="2643174" y="2643182"/>
            <a:chExt cx="1824043" cy="2057408"/>
          </a:xfrm>
        </p:grpSpPr>
        <p:grpSp>
          <p:nvGrpSpPr>
            <p:cNvPr id="8200" name="Group 8"/>
            <p:cNvGrpSpPr>
              <a:grpSpLocks noChangeAspect="1"/>
            </p:cNvGrpSpPr>
            <p:nvPr/>
          </p:nvGrpSpPr>
          <p:grpSpPr bwMode="auto">
            <a:xfrm>
              <a:off x="2643174" y="2643182"/>
              <a:ext cx="1336675" cy="1838325"/>
              <a:chOff x="1350" y="1260"/>
              <a:chExt cx="842" cy="1158"/>
            </a:xfrm>
            <a:scene3d>
              <a:camera prst="orthographicFront">
                <a:rot lat="0" lon="10799999" rev="0"/>
              </a:camera>
              <a:lightRig rig="threePt" dir="t"/>
            </a:scene3d>
          </p:grpSpPr>
          <p:sp>
            <p:nvSpPr>
              <p:cNvPr id="8199" name="AutoShape 7"/>
              <p:cNvSpPr>
                <a:spLocks noChangeAspect="1" noChangeArrowheads="1" noTextEdit="1"/>
              </p:cNvSpPr>
              <p:nvPr/>
            </p:nvSpPr>
            <p:spPr bwMode="auto">
              <a:xfrm>
                <a:off x="1350" y="1260"/>
                <a:ext cx="842" cy="1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8201" name="Freeform 9"/>
              <p:cNvSpPr>
                <a:spLocks/>
              </p:cNvSpPr>
              <p:nvPr/>
            </p:nvSpPr>
            <p:spPr bwMode="auto">
              <a:xfrm>
                <a:off x="1642" y="2230"/>
                <a:ext cx="160" cy="184"/>
              </a:xfrm>
              <a:custGeom>
                <a:avLst/>
                <a:gdLst/>
                <a:ahLst/>
                <a:cxnLst>
                  <a:cxn ang="0">
                    <a:pos x="0" y="32"/>
                  </a:cxn>
                  <a:cxn ang="0">
                    <a:pos x="0" y="32"/>
                  </a:cxn>
                  <a:cxn ang="0">
                    <a:pos x="2" y="42"/>
                  </a:cxn>
                  <a:cxn ang="0">
                    <a:pos x="4" y="54"/>
                  </a:cxn>
                  <a:cxn ang="0">
                    <a:pos x="8" y="64"/>
                  </a:cxn>
                  <a:cxn ang="0">
                    <a:pos x="16" y="78"/>
                  </a:cxn>
                  <a:cxn ang="0">
                    <a:pos x="16" y="78"/>
                  </a:cxn>
                  <a:cxn ang="0">
                    <a:pos x="24" y="90"/>
                  </a:cxn>
                  <a:cxn ang="0">
                    <a:pos x="34" y="104"/>
                  </a:cxn>
                  <a:cxn ang="0">
                    <a:pos x="58" y="132"/>
                  </a:cxn>
                  <a:cxn ang="0">
                    <a:pos x="88" y="158"/>
                  </a:cxn>
                  <a:cxn ang="0">
                    <a:pos x="124" y="184"/>
                  </a:cxn>
                  <a:cxn ang="0">
                    <a:pos x="124" y="184"/>
                  </a:cxn>
                  <a:cxn ang="0">
                    <a:pos x="160" y="156"/>
                  </a:cxn>
                  <a:cxn ang="0">
                    <a:pos x="160" y="156"/>
                  </a:cxn>
                  <a:cxn ang="0">
                    <a:pos x="154" y="134"/>
                  </a:cxn>
                  <a:cxn ang="0">
                    <a:pos x="144" y="118"/>
                  </a:cxn>
                  <a:cxn ang="0">
                    <a:pos x="132" y="104"/>
                  </a:cxn>
                  <a:cxn ang="0">
                    <a:pos x="118" y="94"/>
                  </a:cxn>
                  <a:cxn ang="0">
                    <a:pos x="118" y="94"/>
                  </a:cxn>
                  <a:cxn ang="0">
                    <a:pos x="102" y="68"/>
                  </a:cxn>
                  <a:cxn ang="0">
                    <a:pos x="86" y="46"/>
                  </a:cxn>
                  <a:cxn ang="0">
                    <a:pos x="72" y="28"/>
                  </a:cxn>
                  <a:cxn ang="0">
                    <a:pos x="60" y="14"/>
                  </a:cxn>
                  <a:cxn ang="0">
                    <a:pos x="48" y="6"/>
                  </a:cxn>
                  <a:cxn ang="0">
                    <a:pos x="36" y="0"/>
                  </a:cxn>
                  <a:cxn ang="0">
                    <a:pos x="24" y="0"/>
                  </a:cxn>
                  <a:cxn ang="0">
                    <a:pos x="14" y="4"/>
                  </a:cxn>
                  <a:cxn ang="0">
                    <a:pos x="14" y="4"/>
                  </a:cxn>
                  <a:cxn ang="0">
                    <a:pos x="8" y="10"/>
                  </a:cxn>
                  <a:cxn ang="0">
                    <a:pos x="4" y="16"/>
                  </a:cxn>
                  <a:cxn ang="0">
                    <a:pos x="2" y="24"/>
                  </a:cxn>
                  <a:cxn ang="0">
                    <a:pos x="0" y="32"/>
                  </a:cxn>
                  <a:cxn ang="0">
                    <a:pos x="0" y="32"/>
                  </a:cxn>
                </a:cxnLst>
                <a:rect l="0" t="0" r="r" b="b"/>
                <a:pathLst>
                  <a:path w="160" h="184">
                    <a:moveTo>
                      <a:pt x="0" y="32"/>
                    </a:moveTo>
                    <a:lnTo>
                      <a:pt x="0" y="32"/>
                    </a:lnTo>
                    <a:lnTo>
                      <a:pt x="2" y="42"/>
                    </a:lnTo>
                    <a:lnTo>
                      <a:pt x="4" y="54"/>
                    </a:lnTo>
                    <a:lnTo>
                      <a:pt x="8" y="64"/>
                    </a:lnTo>
                    <a:lnTo>
                      <a:pt x="16" y="78"/>
                    </a:lnTo>
                    <a:lnTo>
                      <a:pt x="16" y="78"/>
                    </a:lnTo>
                    <a:lnTo>
                      <a:pt x="24" y="90"/>
                    </a:lnTo>
                    <a:lnTo>
                      <a:pt x="34" y="104"/>
                    </a:lnTo>
                    <a:lnTo>
                      <a:pt x="58" y="132"/>
                    </a:lnTo>
                    <a:lnTo>
                      <a:pt x="88" y="158"/>
                    </a:lnTo>
                    <a:lnTo>
                      <a:pt x="124" y="184"/>
                    </a:lnTo>
                    <a:lnTo>
                      <a:pt x="124" y="184"/>
                    </a:lnTo>
                    <a:lnTo>
                      <a:pt x="160" y="156"/>
                    </a:lnTo>
                    <a:lnTo>
                      <a:pt x="160" y="156"/>
                    </a:lnTo>
                    <a:lnTo>
                      <a:pt x="154" y="134"/>
                    </a:lnTo>
                    <a:lnTo>
                      <a:pt x="144" y="118"/>
                    </a:lnTo>
                    <a:lnTo>
                      <a:pt x="132" y="104"/>
                    </a:lnTo>
                    <a:lnTo>
                      <a:pt x="118" y="94"/>
                    </a:lnTo>
                    <a:lnTo>
                      <a:pt x="118" y="94"/>
                    </a:lnTo>
                    <a:lnTo>
                      <a:pt x="102" y="68"/>
                    </a:lnTo>
                    <a:lnTo>
                      <a:pt x="86" y="46"/>
                    </a:lnTo>
                    <a:lnTo>
                      <a:pt x="72" y="28"/>
                    </a:lnTo>
                    <a:lnTo>
                      <a:pt x="60" y="14"/>
                    </a:lnTo>
                    <a:lnTo>
                      <a:pt x="48" y="6"/>
                    </a:lnTo>
                    <a:lnTo>
                      <a:pt x="36" y="0"/>
                    </a:lnTo>
                    <a:lnTo>
                      <a:pt x="24" y="0"/>
                    </a:lnTo>
                    <a:lnTo>
                      <a:pt x="14" y="4"/>
                    </a:lnTo>
                    <a:lnTo>
                      <a:pt x="14" y="4"/>
                    </a:lnTo>
                    <a:lnTo>
                      <a:pt x="8" y="10"/>
                    </a:lnTo>
                    <a:lnTo>
                      <a:pt x="4" y="16"/>
                    </a:lnTo>
                    <a:lnTo>
                      <a:pt x="2" y="24"/>
                    </a:lnTo>
                    <a:lnTo>
                      <a:pt x="0" y="32"/>
                    </a:lnTo>
                    <a:lnTo>
                      <a:pt x="0" y="32"/>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2" name="Freeform 10"/>
              <p:cNvSpPr>
                <a:spLocks/>
              </p:cNvSpPr>
              <p:nvPr/>
            </p:nvSpPr>
            <p:spPr bwMode="auto">
              <a:xfrm>
                <a:off x="1758" y="2088"/>
                <a:ext cx="102" cy="160"/>
              </a:xfrm>
              <a:custGeom>
                <a:avLst/>
                <a:gdLst/>
                <a:ahLst/>
                <a:cxnLst>
                  <a:cxn ang="0">
                    <a:pos x="102" y="4"/>
                  </a:cxn>
                  <a:cxn ang="0">
                    <a:pos x="102" y="4"/>
                  </a:cxn>
                  <a:cxn ang="0">
                    <a:pos x="88" y="0"/>
                  </a:cxn>
                  <a:cxn ang="0">
                    <a:pos x="88" y="0"/>
                  </a:cxn>
                  <a:cxn ang="0">
                    <a:pos x="70" y="12"/>
                  </a:cxn>
                  <a:cxn ang="0">
                    <a:pos x="54" y="24"/>
                  </a:cxn>
                  <a:cxn ang="0">
                    <a:pos x="42" y="40"/>
                  </a:cxn>
                  <a:cxn ang="0">
                    <a:pos x="34" y="56"/>
                  </a:cxn>
                  <a:cxn ang="0">
                    <a:pos x="34" y="56"/>
                  </a:cxn>
                  <a:cxn ang="0">
                    <a:pos x="20" y="74"/>
                  </a:cxn>
                  <a:cxn ang="0">
                    <a:pos x="10" y="92"/>
                  </a:cxn>
                  <a:cxn ang="0">
                    <a:pos x="4" y="108"/>
                  </a:cxn>
                  <a:cxn ang="0">
                    <a:pos x="0" y="126"/>
                  </a:cxn>
                  <a:cxn ang="0">
                    <a:pos x="0" y="126"/>
                  </a:cxn>
                  <a:cxn ang="0">
                    <a:pos x="2" y="138"/>
                  </a:cxn>
                  <a:cxn ang="0">
                    <a:pos x="4" y="150"/>
                  </a:cxn>
                  <a:cxn ang="0">
                    <a:pos x="10" y="156"/>
                  </a:cxn>
                  <a:cxn ang="0">
                    <a:pos x="18" y="160"/>
                  </a:cxn>
                  <a:cxn ang="0">
                    <a:pos x="18" y="160"/>
                  </a:cxn>
                  <a:cxn ang="0">
                    <a:pos x="22" y="160"/>
                  </a:cxn>
                  <a:cxn ang="0">
                    <a:pos x="28" y="160"/>
                  </a:cxn>
                  <a:cxn ang="0">
                    <a:pos x="38" y="154"/>
                  </a:cxn>
                  <a:cxn ang="0">
                    <a:pos x="48" y="144"/>
                  </a:cxn>
                  <a:cxn ang="0">
                    <a:pos x="60" y="128"/>
                  </a:cxn>
                  <a:cxn ang="0">
                    <a:pos x="60" y="128"/>
                  </a:cxn>
                  <a:cxn ang="0">
                    <a:pos x="72" y="106"/>
                  </a:cxn>
                  <a:cxn ang="0">
                    <a:pos x="84" y="76"/>
                  </a:cxn>
                  <a:cxn ang="0">
                    <a:pos x="94" y="44"/>
                  </a:cxn>
                  <a:cxn ang="0">
                    <a:pos x="102" y="4"/>
                  </a:cxn>
                  <a:cxn ang="0">
                    <a:pos x="102" y="4"/>
                  </a:cxn>
                </a:cxnLst>
                <a:rect l="0" t="0" r="r" b="b"/>
                <a:pathLst>
                  <a:path w="102" h="160">
                    <a:moveTo>
                      <a:pt x="102" y="4"/>
                    </a:moveTo>
                    <a:lnTo>
                      <a:pt x="102" y="4"/>
                    </a:lnTo>
                    <a:lnTo>
                      <a:pt x="88" y="0"/>
                    </a:lnTo>
                    <a:lnTo>
                      <a:pt x="88" y="0"/>
                    </a:lnTo>
                    <a:lnTo>
                      <a:pt x="70" y="12"/>
                    </a:lnTo>
                    <a:lnTo>
                      <a:pt x="54" y="24"/>
                    </a:lnTo>
                    <a:lnTo>
                      <a:pt x="42" y="40"/>
                    </a:lnTo>
                    <a:lnTo>
                      <a:pt x="34" y="56"/>
                    </a:lnTo>
                    <a:lnTo>
                      <a:pt x="34" y="56"/>
                    </a:lnTo>
                    <a:lnTo>
                      <a:pt x="20" y="74"/>
                    </a:lnTo>
                    <a:lnTo>
                      <a:pt x="10" y="92"/>
                    </a:lnTo>
                    <a:lnTo>
                      <a:pt x="4" y="108"/>
                    </a:lnTo>
                    <a:lnTo>
                      <a:pt x="0" y="126"/>
                    </a:lnTo>
                    <a:lnTo>
                      <a:pt x="0" y="126"/>
                    </a:lnTo>
                    <a:lnTo>
                      <a:pt x="2" y="138"/>
                    </a:lnTo>
                    <a:lnTo>
                      <a:pt x="4" y="150"/>
                    </a:lnTo>
                    <a:lnTo>
                      <a:pt x="10" y="156"/>
                    </a:lnTo>
                    <a:lnTo>
                      <a:pt x="18" y="160"/>
                    </a:lnTo>
                    <a:lnTo>
                      <a:pt x="18" y="160"/>
                    </a:lnTo>
                    <a:lnTo>
                      <a:pt x="22" y="160"/>
                    </a:lnTo>
                    <a:lnTo>
                      <a:pt x="28" y="160"/>
                    </a:lnTo>
                    <a:lnTo>
                      <a:pt x="38" y="154"/>
                    </a:lnTo>
                    <a:lnTo>
                      <a:pt x="48" y="144"/>
                    </a:lnTo>
                    <a:lnTo>
                      <a:pt x="60" y="128"/>
                    </a:lnTo>
                    <a:lnTo>
                      <a:pt x="60" y="128"/>
                    </a:lnTo>
                    <a:lnTo>
                      <a:pt x="72" y="106"/>
                    </a:lnTo>
                    <a:lnTo>
                      <a:pt x="84" y="76"/>
                    </a:lnTo>
                    <a:lnTo>
                      <a:pt x="94" y="44"/>
                    </a:lnTo>
                    <a:lnTo>
                      <a:pt x="102" y="4"/>
                    </a:lnTo>
                    <a:lnTo>
                      <a:pt x="102" y="4"/>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3" name="Freeform 11"/>
              <p:cNvSpPr>
                <a:spLocks/>
              </p:cNvSpPr>
              <p:nvPr/>
            </p:nvSpPr>
            <p:spPr bwMode="auto">
              <a:xfrm>
                <a:off x="1712" y="1822"/>
                <a:ext cx="330" cy="198"/>
              </a:xfrm>
              <a:custGeom>
                <a:avLst/>
                <a:gdLst/>
                <a:ahLst/>
                <a:cxnLst>
                  <a:cxn ang="0">
                    <a:pos x="0" y="116"/>
                  </a:cxn>
                  <a:cxn ang="0">
                    <a:pos x="92" y="170"/>
                  </a:cxn>
                  <a:cxn ang="0">
                    <a:pos x="92" y="170"/>
                  </a:cxn>
                  <a:cxn ang="0">
                    <a:pos x="98" y="160"/>
                  </a:cxn>
                  <a:cxn ang="0">
                    <a:pos x="116" y="138"/>
                  </a:cxn>
                  <a:cxn ang="0">
                    <a:pos x="126" y="126"/>
                  </a:cxn>
                  <a:cxn ang="0">
                    <a:pos x="140" y="114"/>
                  </a:cxn>
                  <a:cxn ang="0">
                    <a:pos x="152" y="104"/>
                  </a:cxn>
                  <a:cxn ang="0">
                    <a:pos x="166" y="96"/>
                  </a:cxn>
                  <a:cxn ang="0">
                    <a:pos x="166" y="96"/>
                  </a:cxn>
                  <a:cxn ang="0">
                    <a:pos x="174" y="104"/>
                  </a:cxn>
                  <a:cxn ang="0">
                    <a:pos x="180" y="110"/>
                  </a:cxn>
                  <a:cxn ang="0">
                    <a:pos x="186" y="120"/>
                  </a:cxn>
                  <a:cxn ang="0">
                    <a:pos x="190" y="130"/>
                  </a:cxn>
                  <a:cxn ang="0">
                    <a:pos x="194" y="142"/>
                  </a:cxn>
                  <a:cxn ang="0">
                    <a:pos x="196" y="156"/>
                  </a:cxn>
                  <a:cxn ang="0">
                    <a:pos x="198" y="188"/>
                  </a:cxn>
                  <a:cxn ang="0">
                    <a:pos x="328" y="198"/>
                  </a:cxn>
                  <a:cxn ang="0">
                    <a:pos x="328" y="198"/>
                  </a:cxn>
                  <a:cxn ang="0">
                    <a:pos x="330" y="176"/>
                  </a:cxn>
                  <a:cxn ang="0">
                    <a:pos x="330" y="156"/>
                  </a:cxn>
                  <a:cxn ang="0">
                    <a:pos x="328" y="134"/>
                  </a:cxn>
                  <a:cxn ang="0">
                    <a:pos x="324" y="112"/>
                  </a:cxn>
                  <a:cxn ang="0">
                    <a:pos x="318" y="90"/>
                  </a:cxn>
                  <a:cxn ang="0">
                    <a:pos x="312" y="70"/>
                  </a:cxn>
                  <a:cxn ang="0">
                    <a:pos x="304" y="50"/>
                  </a:cxn>
                  <a:cxn ang="0">
                    <a:pos x="296" y="32"/>
                  </a:cxn>
                  <a:cxn ang="0">
                    <a:pos x="296" y="32"/>
                  </a:cxn>
                  <a:cxn ang="0">
                    <a:pos x="268" y="18"/>
                  </a:cxn>
                  <a:cxn ang="0">
                    <a:pos x="242" y="10"/>
                  </a:cxn>
                  <a:cxn ang="0">
                    <a:pos x="214" y="4"/>
                  </a:cxn>
                  <a:cxn ang="0">
                    <a:pos x="188" y="0"/>
                  </a:cxn>
                  <a:cxn ang="0">
                    <a:pos x="160" y="0"/>
                  </a:cxn>
                  <a:cxn ang="0">
                    <a:pos x="134" y="4"/>
                  </a:cxn>
                  <a:cxn ang="0">
                    <a:pos x="106" y="10"/>
                  </a:cxn>
                  <a:cxn ang="0">
                    <a:pos x="80" y="18"/>
                  </a:cxn>
                  <a:cxn ang="0">
                    <a:pos x="80" y="18"/>
                  </a:cxn>
                  <a:cxn ang="0">
                    <a:pos x="56" y="44"/>
                  </a:cxn>
                  <a:cxn ang="0">
                    <a:pos x="34" y="70"/>
                  </a:cxn>
                  <a:cxn ang="0">
                    <a:pos x="16" y="92"/>
                  </a:cxn>
                  <a:cxn ang="0">
                    <a:pos x="0" y="116"/>
                  </a:cxn>
                  <a:cxn ang="0">
                    <a:pos x="0" y="116"/>
                  </a:cxn>
                </a:cxnLst>
                <a:rect l="0" t="0" r="r" b="b"/>
                <a:pathLst>
                  <a:path w="330" h="198">
                    <a:moveTo>
                      <a:pt x="0" y="116"/>
                    </a:moveTo>
                    <a:lnTo>
                      <a:pt x="92" y="170"/>
                    </a:lnTo>
                    <a:lnTo>
                      <a:pt x="92" y="170"/>
                    </a:lnTo>
                    <a:lnTo>
                      <a:pt x="98" y="160"/>
                    </a:lnTo>
                    <a:lnTo>
                      <a:pt x="116" y="138"/>
                    </a:lnTo>
                    <a:lnTo>
                      <a:pt x="126" y="126"/>
                    </a:lnTo>
                    <a:lnTo>
                      <a:pt x="140" y="114"/>
                    </a:lnTo>
                    <a:lnTo>
                      <a:pt x="152" y="104"/>
                    </a:lnTo>
                    <a:lnTo>
                      <a:pt x="166" y="96"/>
                    </a:lnTo>
                    <a:lnTo>
                      <a:pt x="166" y="96"/>
                    </a:lnTo>
                    <a:lnTo>
                      <a:pt x="174" y="104"/>
                    </a:lnTo>
                    <a:lnTo>
                      <a:pt x="180" y="110"/>
                    </a:lnTo>
                    <a:lnTo>
                      <a:pt x="186" y="120"/>
                    </a:lnTo>
                    <a:lnTo>
                      <a:pt x="190" y="130"/>
                    </a:lnTo>
                    <a:lnTo>
                      <a:pt x="194" y="142"/>
                    </a:lnTo>
                    <a:lnTo>
                      <a:pt x="196" y="156"/>
                    </a:lnTo>
                    <a:lnTo>
                      <a:pt x="198" y="188"/>
                    </a:lnTo>
                    <a:lnTo>
                      <a:pt x="328" y="198"/>
                    </a:lnTo>
                    <a:lnTo>
                      <a:pt x="328" y="198"/>
                    </a:lnTo>
                    <a:lnTo>
                      <a:pt x="330" y="176"/>
                    </a:lnTo>
                    <a:lnTo>
                      <a:pt x="330" y="156"/>
                    </a:lnTo>
                    <a:lnTo>
                      <a:pt x="328" y="134"/>
                    </a:lnTo>
                    <a:lnTo>
                      <a:pt x="324" y="112"/>
                    </a:lnTo>
                    <a:lnTo>
                      <a:pt x="318" y="90"/>
                    </a:lnTo>
                    <a:lnTo>
                      <a:pt x="312" y="70"/>
                    </a:lnTo>
                    <a:lnTo>
                      <a:pt x="304" y="50"/>
                    </a:lnTo>
                    <a:lnTo>
                      <a:pt x="296" y="32"/>
                    </a:lnTo>
                    <a:lnTo>
                      <a:pt x="296" y="32"/>
                    </a:lnTo>
                    <a:lnTo>
                      <a:pt x="268" y="18"/>
                    </a:lnTo>
                    <a:lnTo>
                      <a:pt x="242" y="10"/>
                    </a:lnTo>
                    <a:lnTo>
                      <a:pt x="214" y="4"/>
                    </a:lnTo>
                    <a:lnTo>
                      <a:pt x="188" y="0"/>
                    </a:lnTo>
                    <a:lnTo>
                      <a:pt x="160" y="0"/>
                    </a:lnTo>
                    <a:lnTo>
                      <a:pt x="134" y="4"/>
                    </a:lnTo>
                    <a:lnTo>
                      <a:pt x="106" y="10"/>
                    </a:lnTo>
                    <a:lnTo>
                      <a:pt x="80" y="18"/>
                    </a:lnTo>
                    <a:lnTo>
                      <a:pt x="80" y="18"/>
                    </a:lnTo>
                    <a:lnTo>
                      <a:pt x="56" y="44"/>
                    </a:lnTo>
                    <a:lnTo>
                      <a:pt x="34" y="70"/>
                    </a:lnTo>
                    <a:lnTo>
                      <a:pt x="16" y="92"/>
                    </a:lnTo>
                    <a:lnTo>
                      <a:pt x="0" y="116"/>
                    </a:lnTo>
                    <a:lnTo>
                      <a:pt x="0" y="11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4" name="Freeform 12"/>
              <p:cNvSpPr>
                <a:spLocks/>
              </p:cNvSpPr>
              <p:nvPr/>
            </p:nvSpPr>
            <p:spPr bwMode="auto">
              <a:xfrm>
                <a:off x="1924" y="1418"/>
                <a:ext cx="264" cy="256"/>
              </a:xfrm>
              <a:custGeom>
                <a:avLst/>
                <a:gdLst/>
                <a:ahLst/>
                <a:cxnLst>
                  <a:cxn ang="0">
                    <a:pos x="74" y="74"/>
                  </a:cxn>
                  <a:cxn ang="0">
                    <a:pos x="110" y="84"/>
                  </a:cxn>
                  <a:cxn ang="0">
                    <a:pos x="144" y="98"/>
                  </a:cxn>
                  <a:cxn ang="0">
                    <a:pos x="176" y="122"/>
                  </a:cxn>
                  <a:cxn ang="0">
                    <a:pos x="204" y="150"/>
                  </a:cxn>
                  <a:cxn ang="0">
                    <a:pos x="190" y="148"/>
                  </a:cxn>
                  <a:cxn ang="0">
                    <a:pos x="170" y="154"/>
                  </a:cxn>
                  <a:cxn ang="0">
                    <a:pos x="162" y="160"/>
                  </a:cxn>
                  <a:cxn ang="0">
                    <a:pos x="152" y="180"/>
                  </a:cxn>
                  <a:cxn ang="0">
                    <a:pos x="154" y="210"/>
                  </a:cxn>
                  <a:cxn ang="0">
                    <a:pos x="158" y="220"/>
                  </a:cxn>
                  <a:cxn ang="0">
                    <a:pos x="168" y="236"/>
                  </a:cxn>
                  <a:cxn ang="0">
                    <a:pos x="176" y="244"/>
                  </a:cxn>
                  <a:cxn ang="0">
                    <a:pos x="192" y="252"/>
                  </a:cxn>
                  <a:cxn ang="0">
                    <a:pos x="210" y="256"/>
                  </a:cxn>
                  <a:cxn ang="0">
                    <a:pos x="220" y="256"/>
                  </a:cxn>
                  <a:cxn ang="0">
                    <a:pos x="238" y="252"/>
                  </a:cxn>
                  <a:cxn ang="0">
                    <a:pos x="244" y="246"/>
                  </a:cxn>
                  <a:cxn ang="0">
                    <a:pos x="256" y="232"/>
                  </a:cxn>
                  <a:cxn ang="0">
                    <a:pos x="262" y="210"/>
                  </a:cxn>
                  <a:cxn ang="0">
                    <a:pos x="264" y="186"/>
                  </a:cxn>
                  <a:cxn ang="0">
                    <a:pos x="258" y="140"/>
                  </a:cxn>
                  <a:cxn ang="0">
                    <a:pos x="242" y="98"/>
                  </a:cxn>
                  <a:cxn ang="0">
                    <a:pos x="216" y="64"/>
                  </a:cxn>
                  <a:cxn ang="0">
                    <a:pos x="200" y="48"/>
                  </a:cxn>
                  <a:cxn ang="0">
                    <a:pos x="160" y="24"/>
                  </a:cxn>
                  <a:cxn ang="0">
                    <a:pos x="114" y="8"/>
                  </a:cxn>
                  <a:cxn ang="0">
                    <a:pos x="62" y="0"/>
                  </a:cxn>
                  <a:cxn ang="0">
                    <a:pos x="2" y="0"/>
                  </a:cxn>
                  <a:cxn ang="0">
                    <a:pos x="0" y="10"/>
                  </a:cxn>
                  <a:cxn ang="0">
                    <a:pos x="0" y="30"/>
                  </a:cxn>
                  <a:cxn ang="0">
                    <a:pos x="6" y="48"/>
                  </a:cxn>
                  <a:cxn ang="0">
                    <a:pos x="20" y="66"/>
                  </a:cxn>
                  <a:cxn ang="0">
                    <a:pos x="28" y="74"/>
                  </a:cxn>
                  <a:cxn ang="0">
                    <a:pos x="74" y="74"/>
                  </a:cxn>
                </a:cxnLst>
                <a:rect l="0" t="0" r="r" b="b"/>
                <a:pathLst>
                  <a:path w="264" h="256">
                    <a:moveTo>
                      <a:pt x="74" y="74"/>
                    </a:moveTo>
                    <a:lnTo>
                      <a:pt x="74" y="74"/>
                    </a:lnTo>
                    <a:lnTo>
                      <a:pt x="92" y="78"/>
                    </a:lnTo>
                    <a:lnTo>
                      <a:pt x="110" y="84"/>
                    </a:lnTo>
                    <a:lnTo>
                      <a:pt x="128" y="90"/>
                    </a:lnTo>
                    <a:lnTo>
                      <a:pt x="144" y="98"/>
                    </a:lnTo>
                    <a:lnTo>
                      <a:pt x="160" y="110"/>
                    </a:lnTo>
                    <a:lnTo>
                      <a:pt x="176" y="122"/>
                    </a:lnTo>
                    <a:lnTo>
                      <a:pt x="190" y="136"/>
                    </a:lnTo>
                    <a:lnTo>
                      <a:pt x="204" y="150"/>
                    </a:lnTo>
                    <a:lnTo>
                      <a:pt x="204" y="150"/>
                    </a:lnTo>
                    <a:lnTo>
                      <a:pt x="190" y="148"/>
                    </a:lnTo>
                    <a:lnTo>
                      <a:pt x="180" y="150"/>
                    </a:lnTo>
                    <a:lnTo>
                      <a:pt x="170" y="154"/>
                    </a:lnTo>
                    <a:lnTo>
                      <a:pt x="162" y="160"/>
                    </a:lnTo>
                    <a:lnTo>
                      <a:pt x="162" y="160"/>
                    </a:lnTo>
                    <a:lnTo>
                      <a:pt x="156" y="170"/>
                    </a:lnTo>
                    <a:lnTo>
                      <a:pt x="152" y="180"/>
                    </a:lnTo>
                    <a:lnTo>
                      <a:pt x="152" y="194"/>
                    </a:lnTo>
                    <a:lnTo>
                      <a:pt x="154" y="210"/>
                    </a:lnTo>
                    <a:lnTo>
                      <a:pt x="154" y="210"/>
                    </a:lnTo>
                    <a:lnTo>
                      <a:pt x="158" y="220"/>
                    </a:lnTo>
                    <a:lnTo>
                      <a:pt x="162" y="228"/>
                    </a:lnTo>
                    <a:lnTo>
                      <a:pt x="168" y="236"/>
                    </a:lnTo>
                    <a:lnTo>
                      <a:pt x="176" y="244"/>
                    </a:lnTo>
                    <a:lnTo>
                      <a:pt x="176" y="244"/>
                    </a:lnTo>
                    <a:lnTo>
                      <a:pt x="184" y="248"/>
                    </a:lnTo>
                    <a:lnTo>
                      <a:pt x="192" y="252"/>
                    </a:lnTo>
                    <a:lnTo>
                      <a:pt x="202" y="256"/>
                    </a:lnTo>
                    <a:lnTo>
                      <a:pt x="210" y="256"/>
                    </a:lnTo>
                    <a:lnTo>
                      <a:pt x="210" y="256"/>
                    </a:lnTo>
                    <a:lnTo>
                      <a:pt x="220" y="256"/>
                    </a:lnTo>
                    <a:lnTo>
                      <a:pt x="230" y="254"/>
                    </a:lnTo>
                    <a:lnTo>
                      <a:pt x="238" y="252"/>
                    </a:lnTo>
                    <a:lnTo>
                      <a:pt x="244" y="246"/>
                    </a:lnTo>
                    <a:lnTo>
                      <a:pt x="244" y="246"/>
                    </a:lnTo>
                    <a:lnTo>
                      <a:pt x="252" y="240"/>
                    </a:lnTo>
                    <a:lnTo>
                      <a:pt x="256" y="232"/>
                    </a:lnTo>
                    <a:lnTo>
                      <a:pt x="260" y="222"/>
                    </a:lnTo>
                    <a:lnTo>
                      <a:pt x="262" y="210"/>
                    </a:lnTo>
                    <a:lnTo>
                      <a:pt x="262" y="210"/>
                    </a:lnTo>
                    <a:lnTo>
                      <a:pt x="264" y="186"/>
                    </a:lnTo>
                    <a:lnTo>
                      <a:pt x="262" y="162"/>
                    </a:lnTo>
                    <a:lnTo>
                      <a:pt x="258" y="140"/>
                    </a:lnTo>
                    <a:lnTo>
                      <a:pt x="252" y="118"/>
                    </a:lnTo>
                    <a:lnTo>
                      <a:pt x="242" y="98"/>
                    </a:lnTo>
                    <a:lnTo>
                      <a:pt x="232" y="80"/>
                    </a:lnTo>
                    <a:lnTo>
                      <a:pt x="216" y="64"/>
                    </a:lnTo>
                    <a:lnTo>
                      <a:pt x="200" y="48"/>
                    </a:lnTo>
                    <a:lnTo>
                      <a:pt x="200" y="48"/>
                    </a:lnTo>
                    <a:lnTo>
                      <a:pt x="180" y="36"/>
                    </a:lnTo>
                    <a:lnTo>
                      <a:pt x="160" y="24"/>
                    </a:lnTo>
                    <a:lnTo>
                      <a:pt x="138" y="14"/>
                    </a:lnTo>
                    <a:lnTo>
                      <a:pt x="114" y="8"/>
                    </a:lnTo>
                    <a:lnTo>
                      <a:pt x="88" y="2"/>
                    </a:lnTo>
                    <a:lnTo>
                      <a:pt x="62" y="0"/>
                    </a:lnTo>
                    <a:lnTo>
                      <a:pt x="32" y="0"/>
                    </a:lnTo>
                    <a:lnTo>
                      <a:pt x="2" y="0"/>
                    </a:lnTo>
                    <a:lnTo>
                      <a:pt x="2" y="0"/>
                    </a:lnTo>
                    <a:lnTo>
                      <a:pt x="0" y="10"/>
                    </a:lnTo>
                    <a:lnTo>
                      <a:pt x="0" y="20"/>
                    </a:lnTo>
                    <a:lnTo>
                      <a:pt x="0" y="30"/>
                    </a:lnTo>
                    <a:lnTo>
                      <a:pt x="2" y="40"/>
                    </a:lnTo>
                    <a:lnTo>
                      <a:pt x="6" y="48"/>
                    </a:lnTo>
                    <a:lnTo>
                      <a:pt x="12" y="58"/>
                    </a:lnTo>
                    <a:lnTo>
                      <a:pt x="20" y="66"/>
                    </a:lnTo>
                    <a:lnTo>
                      <a:pt x="28" y="74"/>
                    </a:lnTo>
                    <a:lnTo>
                      <a:pt x="28" y="74"/>
                    </a:lnTo>
                    <a:lnTo>
                      <a:pt x="50" y="72"/>
                    </a:lnTo>
                    <a:lnTo>
                      <a:pt x="74" y="74"/>
                    </a:lnTo>
                    <a:lnTo>
                      <a:pt x="74" y="7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5" name="Freeform 13"/>
              <p:cNvSpPr>
                <a:spLocks/>
              </p:cNvSpPr>
              <p:nvPr/>
            </p:nvSpPr>
            <p:spPr bwMode="auto">
              <a:xfrm>
                <a:off x="1680" y="1936"/>
                <a:ext cx="110" cy="180"/>
              </a:xfrm>
              <a:custGeom>
                <a:avLst/>
                <a:gdLst/>
                <a:ahLst/>
                <a:cxnLst>
                  <a:cxn ang="0">
                    <a:pos x="108" y="36"/>
                  </a:cxn>
                  <a:cxn ang="0">
                    <a:pos x="108" y="36"/>
                  </a:cxn>
                  <a:cxn ang="0">
                    <a:pos x="100" y="24"/>
                  </a:cxn>
                  <a:cxn ang="0">
                    <a:pos x="92" y="16"/>
                  </a:cxn>
                  <a:cxn ang="0">
                    <a:pos x="84" y="10"/>
                  </a:cxn>
                  <a:cxn ang="0">
                    <a:pos x="76" y="4"/>
                  </a:cxn>
                  <a:cxn ang="0">
                    <a:pos x="66" y="2"/>
                  </a:cxn>
                  <a:cxn ang="0">
                    <a:pos x="56" y="0"/>
                  </a:cxn>
                  <a:cxn ang="0">
                    <a:pos x="44" y="0"/>
                  </a:cxn>
                  <a:cxn ang="0">
                    <a:pos x="32" y="2"/>
                  </a:cxn>
                  <a:cxn ang="0">
                    <a:pos x="32" y="2"/>
                  </a:cxn>
                  <a:cxn ang="0">
                    <a:pos x="18" y="30"/>
                  </a:cxn>
                  <a:cxn ang="0">
                    <a:pos x="6" y="56"/>
                  </a:cxn>
                  <a:cxn ang="0">
                    <a:pos x="0" y="80"/>
                  </a:cxn>
                  <a:cxn ang="0">
                    <a:pos x="0" y="92"/>
                  </a:cxn>
                  <a:cxn ang="0">
                    <a:pos x="0" y="104"/>
                  </a:cxn>
                  <a:cxn ang="0">
                    <a:pos x="2" y="114"/>
                  </a:cxn>
                  <a:cxn ang="0">
                    <a:pos x="4" y="126"/>
                  </a:cxn>
                  <a:cxn ang="0">
                    <a:pos x="10" y="136"/>
                  </a:cxn>
                  <a:cxn ang="0">
                    <a:pos x="14" y="144"/>
                  </a:cxn>
                  <a:cxn ang="0">
                    <a:pos x="22" y="154"/>
                  </a:cxn>
                  <a:cxn ang="0">
                    <a:pos x="30" y="162"/>
                  </a:cxn>
                  <a:cxn ang="0">
                    <a:pos x="48" y="178"/>
                  </a:cxn>
                  <a:cxn ang="0">
                    <a:pos x="48" y="178"/>
                  </a:cxn>
                  <a:cxn ang="0">
                    <a:pos x="64" y="180"/>
                  </a:cxn>
                  <a:cxn ang="0">
                    <a:pos x="76" y="180"/>
                  </a:cxn>
                  <a:cxn ang="0">
                    <a:pos x="88" y="176"/>
                  </a:cxn>
                  <a:cxn ang="0">
                    <a:pos x="96" y="172"/>
                  </a:cxn>
                  <a:cxn ang="0">
                    <a:pos x="104" y="164"/>
                  </a:cxn>
                  <a:cxn ang="0">
                    <a:pos x="108" y="154"/>
                  </a:cxn>
                  <a:cxn ang="0">
                    <a:pos x="110" y="142"/>
                  </a:cxn>
                  <a:cxn ang="0">
                    <a:pos x="110" y="128"/>
                  </a:cxn>
                  <a:cxn ang="0">
                    <a:pos x="110" y="128"/>
                  </a:cxn>
                  <a:cxn ang="0">
                    <a:pos x="108" y="126"/>
                  </a:cxn>
                  <a:cxn ang="0">
                    <a:pos x="108" y="126"/>
                  </a:cxn>
                  <a:cxn ang="0">
                    <a:pos x="96" y="116"/>
                  </a:cxn>
                  <a:cxn ang="0">
                    <a:pos x="88" y="106"/>
                  </a:cxn>
                  <a:cxn ang="0">
                    <a:pos x="84" y="94"/>
                  </a:cxn>
                  <a:cxn ang="0">
                    <a:pos x="82" y="82"/>
                  </a:cxn>
                  <a:cxn ang="0">
                    <a:pos x="82" y="82"/>
                  </a:cxn>
                  <a:cxn ang="0">
                    <a:pos x="84" y="70"/>
                  </a:cxn>
                  <a:cxn ang="0">
                    <a:pos x="90" y="58"/>
                  </a:cxn>
                  <a:cxn ang="0">
                    <a:pos x="96" y="46"/>
                  </a:cxn>
                  <a:cxn ang="0">
                    <a:pos x="108" y="36"/>
                  </a:cxn>
                  <a:cxn ang="0">
                    <a:pos x="108" y="36"/>
                  </a:cxn>
                </a:cxnLst>
                <a:rect l="0" t="0" r="r" b="b"/>
                <a:pathLst>
                  <a:path w="110" h="180">
                    <a:moveTo>
                      <a:pt x="108" y="36"/>
                    </a:moveTo>
                    <a:lnTo>
                      <a:pt x="108" y="36"/>
                    </a:lnTo>
                    <a:lnTo>
                      <a:pt x="100" y="24"/>
                    </a:lnTo>
                    <a:lnTo>
                      <a:pt x="92" y="16"/>
                    </a:lnTo>
                    <a:lnTo>
                      <a:pt x="84" y="10"/>
                    </a:lnTo>
                    <a:lnTo>
                      <a:pt x="76" y="4"/>
                    </a:lnTo>
                    <a:lnTo>
                      <a:pt x="66" y="2"/>
                    </a:lnTo>
                    <a:lnTo>
                      <a:pt x="56" y="0"/>
                    </a:lnTo>
                    <a:lnTo>
                      <a:pt x="44" y="0"/>
                    </a:lnTo>
                    <a:lnTo>
                      <a:pt x="32" y="2"/>
                    </a:lnTo>
                    <a:lnTo>
                      <a:pt x="32" y="2"/>
                    </a:lnTo>
                    <a:lnTo>
                      <a:pt x="18" y="30"/>
                    </a:lnTo>
                    <a:lnTo>
                      <a:pt x="6" y="56"/>
                    </a:lnTo>
                    <a:lnTo>
                      <a:pt x="0" y="80"/>
                    </a:lnTo>
                    <a:lnTo>
                      <a:pt x="0" y="92"/>
                    </a:lnTo>
                    <a:lnTo>
                      <a:pt x="0" y="104"/>
                    </a:lnTo>
                    <a:lnTo>
                      <a:pt x="2" y="114"/>
                    </a:lnTo>
                    <a:lnTo>
                      <a:pt x="4" y="126"/>
                    </a:lnTo>
                    <a:lnTo>
                      <a:pt x="10" y="136"/>
                    </a:lnTo>
                    <a:lnTo>
                      <a:pt x="14" y="144"/>
                    </a:lnTo>
                    <a:lnTo>
                      <a:pt x="22" y="154"/>
                    </a:lnTo>
                    <a:lnTo>
                      <a:pt x="30" y="162"/>
                    </a:lnTo>
                    <a:lnTo>
                      <a:pt x="48" y="178"/>
                    </a:lnTo>
                    <a:lnTo>
                      <a:pt x="48" y="178"/>
                    </a:lnTo>
                    <a:lnTo>
                      <a:pt x="64" y="180"/>
                    </a:lnTo>
                    <a:lnTo>
                      <a:pt x="76" y="180"/>
                    </a:lnTo>
                    <a:lnTo>
                      <a:pt x="88" y="176"/>
                    </a:lnTo>
                    <a:lnTo>
                      <a:pt x="96" y="172"/>
                    </a:lnTo>
                    <a:lnTo>
                      <a:pt x="104" y="164"/>
                    </a:lnTo>
                    <a:lnTo>
                      <a:pt x="108" y="154"/>
                    </a:lnTo>
                    <a:lnTo>
                      <a:pt x="110" y="142"/>
                    </a:lnTo>
                    <a:lnTo>
                      <a:pt x="110" y="128"/>
                    </a:lnTo>
                    <a:lnTo>
                      <a:pt x="110" y="128"/>
                    </a:lnTo>
                    <a:lnTo>
                      <a:pt x="108" y="126"/>
                    </a:lnTo>
                    <a:lnTo>
                      <a:pt x="108" y="126"/>
                    </a:lnTo>
                    <a:lnTo>
                      <a:pt x="96" y="116"/>
                    </a:lnTo>
                    <a:lnTo>
                      <a:pt x="88" y="106"/>
                    </a:lnTo>
                    <a:lnTo>
                      <a:pt x="84" y="94"/>
                    </a:lnTo>
                    <a:lnTo>
                      <a:pt x="82" y="82"/>
                    </a:lnTo>
                    <a:lnTo>
                      <a:pt x="82" y="82"/>
                    </a:lnTo>
                    <a:lnTo>
                      <a:pt x="84" y="70"/>
                    </a:lnTo>
                    <a:lnTo>
                      <a:pt x="90" y="58"/>
                    </a:lnTo>
                    <a:lnTo>
                      <a:pt x="96" y="46"/>
                    </a:lnTo>
                    <a:lnTo>
                      <a:pt x="108" y="36"/>
                    </a:lnTo>
                    <a:lnTo>
                      <a:pt x="108" y="36"/>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6" name="Freeform 14"/>
              <p:cNvSpPr>
                <a:spLocks/>
              </p:cNvSpPr>
              <p:nvPr/>
            </p:nvSpPr>
            <p:spPr bwMode="auto">
              <a:xfrm>
                <a:off x="1492" y="1728"/>
                <a:ext cx="226" cy="210"/>
              </a:xfrm>
              <a:custGeom>
                <a:avLst/>
                <a:gdLst/>
                <a:ahLst/>
                <a:cxnLst>
                  <a:cxn ang="0">
                    <a:pos x="24" y="104"/>
                  </a:cxn>
                  <a:cxn ang="0">
                    <a:pos x="24" y="104"/>
                  </a:cxn>
                  <a:cxn ang="0">
                    <a:pos x="18" y="110"/>
                  </a:cxn>
                  <a:cxn ang="0">
                    <a:pos x="10" y="116"/>
                  </a:cxn>
                  <a:cxn ang="0">
                    <a:pos x="6" y="124"/>
                  </a:cxn>
                  <a:cxn ang="0">
                    <a:pos x="2" y="132"/>
                  </a:cxn>
                  <a:cxn ang="0">
                    <a:pos x="2" y="132"/>
                  </a:cxn>
                  <a:cxn ang="0">
                    <a:pos x="0" y="140"/>
                  </a:cxn>
                  <a:cxn ang="0">
                    <a:pos x="0" y="150"/>
                  </a:cxn>
                  <a:cxn ang="0">
                    <a:pos x="2" y="158"/>
                  </a:cxn>
                  <a:cxn ang="0">
                    <a:pos x="6" y="164"/>
                  </a:cxn>
                  <a:cxn ang="0">
                    <a:pos x="6" y="164"/>
                  </a:cxn>
                  <a:cxn ang="0">
                    <a:pos x="20" y="182"/>
                  </a:cxn>
                  <a:cxn ang="0">
                    <a:pos x="36" y="196"/>
                  </a:cxn>
                  <a:cxn ang="0">
                    <a:pos x="52" y="204"/>
                  </a:cxn>
                  <a:cxn ang="0">
                    <a:pos x="70" y="208"/>
                  </a:cxn>
                  <a:cxn ang="0">
                    <a:pos x="70" y="208"/>
                  </a:cxn>
                  <a:cxn ang="0">
                    <a:pos x="80" y="210"/>
                  </a:cxn>
                  <a:cxn ang="0">
                    <a:pos x="92" y="208"/>
                  </a:cxn>
                  <a:cxn ang="0">
                    <a:pos x="102" y="204"/>
                  </a:cxn>
                  <a:cxn ang="0">
                    <a:pos x="114" y="200"/>
                  </a:cxn>
                  <a:cxn ang="0">
                    <a:pos x="126" y="194"/>
                  </a:cxn>
                  <a:cxn ang="0">
                    <a:pos x="136" y="186"/>
                  </a:cxn>
                  <a:cxn ang="0">
                    <a:pos x="160" y="164"/>
                  </a:cxn>
                  <a:cxn ang="0">
                    <a:pos x="160" y="164"/>
                  </a:cxn>
                  <a:cxn ang="0">
                    <a:pos x="172" y="150"/>
                  </a:cxn>
                  <a:cxn ang="0">
                    <a:pos x="184" y="136"/>
                  </a:cxn>
                  <a:cxn ang="0">
                    <a:pos x="194" y="120"/>
                  </a:cxn>
                  <a:cxn ang="0">
                    <a:pos x="204" y="102"/>
                  </a:cxn>
                  <a:cxn ang="0">
                    <a:pos x="212" y="84"/>
                  </a:cxn>
                  <a:cxn ang="0">
                    <a:pos x="218" y="64"/>
                  </a:cxn>
                  <a:cxn ang="0">
                    <a:pos x="222" y="42"/>
                  </a:cxn>
                  <a:cxn ang="0">
                    <a:pos x="226" y="20"/>
                  </a:cxn>
                  <a:cxn ang="0">
                    <a:pos x="226" y="20"/>
                  </a:cxn>
                  <a:cxn ang="0">
                    <a:pos x="218" y="12"/>
                  </a:cxn>
                  <a:cxn ang="0">
                    <a:pos x="210" y="8"/>
                  </a:cxn>
                  <a:cxn ang="0">
                    <a:pos x="202" y="4"/>
                  </a:cxn>
                  <a:cxn ang="0">
                    <a:pos x="194" y="0"/>
                  </a:cxn>
                  <a:cxn ang="0">
                    <a:pos x="186" y="0"/>
                  </a:cxn>
                  <a:cxn ang="0">
                    <a:pos x="176" y="0"/>
                  </a:cxn>
                  <a:cxn ang="0">
                    <a:pos x="166" y="4"/>
                  </a:cxn>
                  <a:cxn ang="0">
                    <a:pos x="158" y="8"/>
                  </a:cxn>
                  <a:cxn ang="0">
                    <a:pos x="158" y="8"/>
                  </a:cxn>
                  <a:cxn ang="0">
                    <a:pos x="156" y="26"/>
                  </a:cxn>
                  <a:cxn ang="0">
                    <a:pos x="154" y="44"/>
                  </a:cxn>
                  <a:cxn ang="0">
                    <a:pos x="150" y="60"/>
                  </a:cxn>
                  <a:cxn ang="0">
                    <a:pos x="146" y="76"/>
                  </a:cxn>
                  <a:cxn ang="0">
                    <a:pos x="138" y="90"/>
                  </a:cxn>
                  <a:cxn ang="0">
                    <a:pos x="130" y="104"/>
                  </a:cxn>
                  <a:cxn ang="0">
                    <a:pos x="120" y="118"/>
                  </a:cxn>
                  <a:cxn ang="0">
                    <a:pos x="108" y="130"/>
                  </a:cxn>
                  <a:cxn ang="0">
                    <a:pos x="108" y="130"/>
                  </a:cxn>
                  <a:cxn ang="0">
                    <a:pos x="96" y="118"/>
                  </a:cxn>
                  <a:cxn ang="0">
                    <a:pos x="86" y="108"/>
                  </a:cxn>
                  <a:cxn ang="0">
                    <a:pos x="74" y="102"/>
                  </a:cxn>
                  <a:cxn ang="0">
                    <a:pos x="64" y="98"/>
                  </a:cxn>
                  <a:cxn ang="0">
                    <a:pos x="64" y="98"/>
                  </a:cxn>
                  <a:cxn ang="0">
                    <a:pos x="54" y="96"/>
                  </a:cxn>
                  <a:cxn ang="0">
                    <a:pos x="44" y="98"/>
                  </a:cxn>
                  <a:cxn ang="0">
                    <a:pos x="34" y="100"/>
                  </a:cxn>
                  <a:cxn ang="0">
                    <a:pos x="24" y="104"/>
                  </a:cxn>
                  <a:cxn ang="0">
                    <a:pos x="24" y="104"/>
                  </a:cxn>
                </a:cxnLst>
                <a:rect l="0" t="0" r="r" b="b"/>
                <a:pathLst>
                  <a:path w="226" h="210">
                    <a:moveTo>
                      <a:pt x="24" y="104"/>
                    </a:moveTo>
                    <a:lnTo>
                      <a:pt x="24" y="104"/>
                    </a:lnTo>
                    <a:lnTo>
                      <a:pt x="18" y="110"/>
                    </a:lnTo>
                    <a:lnTo>
                      <a:pt x="10" y="116"/>
                    </a:lnTo>
                    <a:lnTo>
                      <a:pt x="6" y="124"/>
                    </a:lnTo>
                    <a:lnTo>
                      <a:pt x="2" y="132"/>
                    </a:lnTo>
                    <a:lnTo>
                      <a:pt x="2" y="132"/>
                    </a:lnTo>
                    <a:lnTo>
                      <a:pt x="0" y="140"/>
                    </a:lnTo>
                    <a:lnTo>
                      <a:pt x="0" y="150"/>
                    </a:lnTo>
                    <a:lnTo>
                      <a:pt x="2" y="158"/>
                    </a:lnTo>
                    <a:lnTo>
                      <a:pt x="6" y="164"/>
                    </a:lnTo>
                    <a:lnTo>
                      <a:pt x="6" y="164"/>
                    </a:lnTo>
                    <a:lnTo>
                      <a:pt x="20" y="182"/>
                    </a:lnTo>
                    <a:lnTo>
                      <a:pt x="36" y="196"/>
                    </a:lnTo>
                    <a:lnTo>
                      <a:pt x="52" y="204"/>
                    </a:lnTo>
                    <a:lnTo>
                      <a:pt x="70" y="208"/>
                    </a:lnTo>
                    <a:lnTo>
                      <a:pt x="70" y="208"/>
                    </a:lnTo>
                    <a:lnTo>
                      <a:pt x="80" y="210"/>
                    </a:lnTo>
                    <a:lnTo>
                      <a:pt x="92" y="208"/>
                    </a:lnTo>
                    <a:lnTo>
                      <a:pt x="102" y="204"/>
                    </a:lnTo>
                    <a:lnTo>
                      <a:pt x="114" y="200"/>
                    </a:lnTo>
                    <a:lnTo>
                      <a:pt x="126" y="194"/>
                    </a:lnTo>
                    <a:lnTo>
                      <a:pt x="136" y="186"/>
                    </a:lnTo>
                    <a:lnTo>
                      <a:pt x="160" y="164"/>
                    </a:lnTo>
                    <a:lnTo>
                      <a:pt x="160" y="164"/>
                    </a:lnTo>
                    <a:lnTo>
                      <a:pt x="172" y="150"/>
                    </a:lnTo>
                    <a:lnTo>
                      <a:pt x="184" y="136"/>
                    </a:lnTo>
                    <a:lnTo>
                      <a:pt x="194" y="120"/>
                    </a:lnTo>
                    <a:lnTo>
                      <a:pt x="204" y="102"/>
                    </a:lnTo>
                    <a:lnTo>
                      <a:pt x="212" y="84"/>
                    </a:lnTo>
                    <a:lnTo>
                      <a:pt x="218" y="64"/>
                    </a:lnTo>
                    <a:lnTo>
                      <a:pt x="222" y="42"/>
                    </a:lnTo>
                    <a:lnTo>
                      <a:pt x="226" y="20"/>
                    </a:lnTo>
                    <a:lnTo>
                      <a:pt x="226" y="20"/>
                    </a:lnTo>
                    <a:lnTo>
                      <a:pt x="218" y="12"/>
                    </a:lnTo>
                    <a:lnTo>
                      <a:pt x="210" y="8"/>
                    </a:lnTo>
                    <a:lnTo>
                      <a:pt x="202" y="4"/>
                    </a:lnTo>
                    <a:lnTo>
                      <a:pt x="194" y="0"/>
                    </a:lnTo>
                    <a:lnTo>
                      <a:pt x="186" y="0"/>
                    </a:lnTo>
                    <a:lnTo>
                      <a:pt x="176" y="0"/>
                    </a:lnTo>
                    <a:lnTo>
                      <a:pt x="166" y="4"/>
                    </a:lnTo>
                    <a:lnTo>
                      <a:pt x="158" y="8"/>
                    </a:lnTo>
                    <a:lnTo>
                      <a:pt x="158" y="8"/>
                    </a:lnTo>
                    <a:lnTo>
                      <a:pt x="156" y="26"/>
                    </a:lnTo>
                    <a:lnTo>
                      <a:pt x="154" y="44"/>
                    </a:lnTo>
                    <a:lnTo>
                      <a:pt x="150" y="60"/>
                    </a:lnTo>
                    <a:lnTo>
                      <a:pt x="146" y="76"/>
                    </a:lnTo>
                    <a:lnTo>
                      <a:pt x="138" y="90"/>
                    </a:lnTo>
                    <a:lnTo>
                      <a:pt x="130" y="104"/>
                    </a:lnTo>
                    <a:lnTo>
                      <a:pt x="120" y="118"/>
                    </a:lnTo>
                    <a:lnTo>
                      <a:pt x="108" y="130"/>
                    </a:lnTo>
                    <a:lnTo>
                      <a:pt x="108" y="130"/>
                    </a:lnTo>
                    <a:lnTo>
                      <a:pt x="96" y="118"/>
                    </a:lnTo>
                    <a:lnTo>
                      <a:pt x="86" y="108"/>
                    </a:lnTo>
                    <a:lnTo>
                      <a:pt x="74" y="102"/>
                    </a:lnTo>
                    <a:lnTo>
                      <a:pt x="64" y="98"/>
                    </a:lnTo>
                    <a:lnTo>
                      <a:pt x="64" y="98"/>
                    </a:lnTo>
                    <a:lnTo>
                      <a:pt x="54" y="96"/>
                    </a:lnTo>
                    <a:lnTo>
                      <a:pt x="44" y="98"/>
                    </a:lnTo>
                    <a:lnTo>
                      <a:pt x="34" y="100"/>
                    </a:lnTo>
                    <a:lnTo>
                      <a:pt x="24" y="104"/>
                    </a:lnTo>
                    <a:lnTo>
                      <a:pt x="24" y="10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7" name="Freeform 15"/>
              <p:cNvSpPr>
                <a:spLocks/>
              </p:cNvSpPr>
              <p:nvPr/>
            </p:nvSpPr>
            <p:spPr bwMode="auto">
              <a:xfrm>
                <a:off x="1846" y="2002"/>
                <a:ext cx="162" cy="272"/>
              </a:xfrm>
              <a:custGeom>
                <a:avLst/>
                <a:gdLst/>
                <a:ahLst/>
                <a:cxnLst>
                  <a:cxn ang="0">
                    <a:pos x="0" y="234"/>
                  </a:cxn>
                  <a:cxn ang="0">
                    <a:pos x="0" y="234"/>
                  </a:cxn>
                  <a:cxn ang="0">
                    <a:pos x="12" y="250"/>
                  </a:cxn>
                  <a:cxn ang="0">
                    <a:pos x="26" y="262"/>
                  </a:cxn>
                  <a:cxn ang="0">
                    <a:pos x="42" y="270"/>
                  </a:cxn>
                  <a:cxn ang="0">
                    <a:pos x="58" y="272"/>
                  </a:cxn>
                  <a:cxn ang="0">
                    <a:pos x="58" y="272"/>
                  </a:cxn>
                  <a:cxn ang="0">
                    <a:pos x="76" y="244"/>
                  </a:cxn>
                  <a:cxn ang="0">
                    <a:pos x="92" y="216"/>
                  </a:cxn>
                  <a:cxn ang="0">
                    <a:pos x="108" y="186"/>
                  </a:cxn>
                  <a:cxn ang="0">
                    <a:pos x="122" y="154"/>
                  </a:cxn>
                  <a:cxn ang="0">
                    <a:pos x="134" y="120"/>
                  </a:cxn>
                  <a:cxn ang="0">
                    <a:pos x="144" y="86"/>
                  </a:cxn>
                  <a:cxn ang="0">
                    <a:pos x="154" y="50"/>
                  </a:cxn>
                  <a:cxn ang="0">
                    <a:pos x="162" y="12"/>
                  </a:cxn>
                  <a:cxn ang="0">
                    <a:pos x="162" y="12"/>
                  </a:cxn>
                  <a:cxn ang="0">
                    <a:pos x="140" y="4"/>
                  </a:cxn>
                  <a:cxn ang="0">
                    <a:pos x="116" y="0"/>
                  </a:cxn>
                  <a:cxn ang="0">
                    <a:pos x="90" y="2"/>
                  </a:cxn>
                  <a:cxn ang="0">
                    <a:pos x="64" y="8"/>
                  </a:cxn>
                  <a:cxn ang="0">
                    <a:pos x="64" y="8"/>
                  </a:cxn>
                  <a:cxn ang="0">
                    <a:pos x="62" y="40"/>
                  </a:cxn>
                  <a:cxn ang="0">
                    <a:pos x="56" y="80"/>
                  </a:cxn>
                  <a:cxn ang="0">
                    <a:pos x="46" y="122"/>
                  </a:cxn>
                  <a:cxn ang="0">
                    <a:pos x="32" y="170"/>
                  </a:cxn>
                  <a:cxn ang="0">
                    <a:pos x="32" y="170"/>
                  </a:cxn>
                  <a:cxn ang="0">
                    <a:pos x="18" y="204"/>
                  </a:cxn>
                  <a:cxn ang="0">
                    <a:pos x="0" y="234"/>
                  </a:cxn>
                  <a:cxn ang="0">
                    <a:pos x="0" y="234"/>
                  </a:cxn>
                </a:cxnLst>
                <a:rect l="0" t="0" r="r" b="b"/>
                <a:pathLst>
                  <a:path w="162" h="272">
                    <a:moveTo>
                      <a:pt x="0" y="234"/>
                    </a:moveTo>
                    <a:lnTo>
                      <a:pt x="0" y="234"/>
                    </a:lnTo>
                    <a:lnTo>
                      <a:pt x="12" y="250"/>
                    </a:lnTo>
                    <a:lnTo>
                      <a:pt x="26" y="262"/>
                    </a:lnTo>
                    <a:lnTo>
                      <a:pt x="42" y="270"/>
                    </a:lnTo>
                    <a:lnTo>
                      <a:pt x="58" y="272"/>
                    </a:lnTo>
                    <a:lnTo>
                      <a:pt x="58" y="272"/>
                    </a:lnTo>
                    <a:lnTo>
                      <a:pt x="76" y="244"/>
                    </a:lnTo>
                    <a:lnTo>
                      <a:pt x="92" y="216"/>
                    </a:lnTo>
                    <a:lnTo>
                      <a:pt x="108" y="186"/>
                    </a:lnTo>
                    <a:lnTo>
                      <a:pt x="122" y="154"/>
                    </a:lnTo>
                    <a:lnTo>
                      <a:pt x="134" y="120"/>
                    </a:lnTo>
                    <a:lnTo>
                      <a:pt x="144" y="86"/>
                    </a:lnTo>
                    <a:lnTo>
                      <a:pt x="154" y="50"/>
                    </a:lnTo>
                    <a:lnTo>
                      <a:pt x="162" y="12"/>
                    </a:lnTo>
                    <a:lnTo>
                      <a:pt x="162" y="12"/>
                    </a:lnTo>
                    <a:lnTo>
                      <a:pt x="140" y="4"/>
                    </a:lnTo>
                    <a:lnTo>
                      <a:pt x="116" y="0"/>
                    </a:lnTo>
                    <a:lnTo>
                      <a:pt x="90" y="2"/>
                    </a:lnTo>
                    <a:lnTo>
                      <a:pt x="64" y="8"/>
                    </a:lnTo>
                    <a:lnTo>
                      <a:pt x="64" y="8"/>
                    </a:lnTo>
                    <a:lnTo>
                      <a:pt x="62" y="40"/>
                    </a:lnTo>
                    <a:lnTo>
                      <a:pt x="56" y="80"/>
                    </a:lnTo>
                    <a:lnTo>
                      <a:pt x="46" y="122"/>
                    </a:lnTo>
                    <a:lnTo>
                      <a:pt x="32" y="170"/>
                    </a:lnTo>
                    <a:lnTo>
                      <a:pt x="32" y="170"/>
                    </a:lnTo>
                    <a:lnTo>
                      <a:pt x="18" y="204"/>
                    </a:lnTo>
                    <a:lnTo>
                      <a:pt x="0" y="234"/>
                    </a:lnTo>
                    <a:lnTo>
                      <a:pt x="0" y="23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8" name="Freeform 16"/>
              <p:cNvSpPr>
                <a:spLocks/>
              </p:cNvSpPr>
              <p:nvPr/>
            </p:nvSpPr>
            <p:spPr bwMode="auto">
              <a:xfrm>
                <a:off x="1648" y="1418"/>
                <a:ext cx="360" cy="436"/>
              </a:xfrm>
              <a:custGeom>
                <a:avLst/>
                <a:gdLst/>
                <a:ahLst/>
                <a:cxnLst>
                  <a:cxn ang="0">
                    <a:pos x="278" y="0"/>
                  </a:cxn>
                  <a:cxn ang="0">
                    <a:pos x="278" y="0"/>
                  </a:cxn>
                  <a:cxn ang="0">
                    <a:pos x="268" y="2"/>
                  </a:cxn>
                  <a:cxn ang="0">
                    <a:pos x="268" y="2"/>
                  </a:cxn>
                  <a:cxn ang="0">
                    <a:pos x="236" y="10"/>
                  </a:cxn>
                  <a:cxn ang="0">
                    <a:pos x="204" y="20"/>
                  </a:cxn>
                  <a:cxn ang="0">
                    <a:pos x="176" y="32"/>
                  </a:cxn>
                  <a:cxn ang="0">
                    <a:pos x="150" y="46"/>
                  </a:cxn>
                  <a:cxn ang="0">
                    <a:pos x="124" y="60"/>
                  </a:cxn>
                  <a:cxn ang="0">
                    <a:pos x="102" y="76"/>
                  </a:cxn>
                  <a:cxn ang="0">
                    <a:pos x="82" y="92"/>
                  </a:cxn>
                  <a:cxn ang="0">
                    <a:pos x="62" y="112"/>
                  </a:cxn>
                  <a:cxn ang="0">
                    <a:pos x="62" y="112"/>
                  </a:cxn>
                  <a:cxn ang="0">
                    <a:pos x="46" y="132"/>
                  </a:cxn>
                  <a:cxn ang="0">
                    <a:pos x="32" y="154"/>
                  </a:cxn>
                  <a:cxn ang="0">
                    <a:pos x="22" y="176"/>
                  </a:cxn>
                  <a:cxn ang="0">
                    <a:pos x="12" y="198"/>
                  </a:cxn>
                  <a:cxn ang="0">
                    <a:pos x="6" y="224"/>
                  </a:cxn>
                  <a:cxn ang="0">
                    <a:pos x="2" y="250"/>
                  </a:cxn>
                  <a:cxn ang="0">
                    <a:pos x="0" y="276"/>
                  </a:cxn>
                  <a:cxn ang="0">
                    <a:pos x="0" y="304"/>
                  </a:cxn>
                  <a:cxn ang="0">
                    <a:pos x="0" y="304"/>
                  </a:cxn>
                  <a:cxn ang="0">
                    <a:pos x="2" y="318"/>
                  </a:cxn>
                  <a:cxn ang="0">
                    <a:pos x="70" y="330"/>
                  </a:cxn>
                  <a:cxn ang="0">
                    <a:pos x="70" y="330"/>
                  </a:cxn>
                  <a:cxn ang="0">
                    <a:pos x="74" y="296"/>
                  </a:cxn>
                  <a:cxn ang="0">
                    <a:pos x="74" y="260"/>
                  </a:cxn>
                  <a:cxn ang="0">
                    <a:pos x="74" y="260"/>
                  </a:cxn>
                  <a:cxn ang="0">
                    <a:pos x="90" y="280"/>
                  </a:cxn>
                  <a:cxn ang="0">
                    <a:pos x="104" y="300"/>
                  </a:cxn>
                  <a:cxn ang="0">
                    <a:pos x="116" y="320"/>
                  </a:cxn>
                  <a:cxn ang="0">
                    <a:pos x="126" y="340"/>
                  </a:cxn>
                  <a:cxn ang="0">
                    <a:pos x="132" y="360"/>
                  </a:cxn>
                  <a:cxn ang="0">
                    <a:pos x="138" y="380"/>
                  </a:cxn>
                  <a:cxn ang="0">
                    <a:pos x="142" y="402"/>
                  </a:cxn>
                  <a:cxn ang="0">
                    <a:pos x="144" y="422"/>
                  </a:cxn>
                  <a:cxn ang="0">
                    <a:pos x="360" y="436"/>
                  </a:cxn>
                  <a:cxn ang="0">
                    <a:pos x="360" y="436"/>
                  </a:cxn>
                  <a:cxn ang="0">
                    <a:pos x="352" y="384"/>
                  </a:cxn>
                  <a:cxn ang="0">
                    <a:pos x="338" y="332"/>
                  </a:cxn>
                  <a:cxn ang="0">
                    <a:pos x="338" y="332"/>
                  </a:cxn>
                  <a:cxn ang="0">
                    <a:pos x="328" y="302"/>
                  </a:cxn>
                  <a:cxn ang="0">
                    <a:pos x="318" y="274"/>
                  </a:cxn>
                  <a:cxn ang="0">
                    <a:pos x="306" y="246"/>
                  </a:cxn>
                  <a:cxn ang="0">
                    <a:pos x="292" y="220"/>
                  </a:cxn>
                  <a:cxn ang="0">
                    <a:pos x="276" y="192"/>
                  </a:cxn>
                  <a:cxn ang="0">
                    <a:pos x="258" y="168"/>
                  </a:cxn>
                  <a:cxn ang="0">
                    <a:pos x="240" y="144"/>
                  </a:cxn>
                  <a:cxn ang="0">
                    <a:pos x="220" y="120"/>
                  </a:cxn>
                  <a:cxn ang="0">
                    <a:pos x="220" y="120"/>
                  </a:cxn>
                  <a:cxn ang="0">
                    <a:pos x="240" y="102"/>
                  </a:cxn>
                  <a:cxn ang="0">
                    <a:pos x="260" y="90"/>
                  </a:cxn>
                  <a:cxn ang="0">
                    <a:pos x="280" y="80"/>
                  </a:cxn>
                  <a:cxn ang="0">
                    <a:pos x="304" y="74"/>
                  </a:cxn>
                  <a:cxn ang="0">
                    <a:pos x="278" y="0"/>
                  </a:cxn>
                  <a:cxn ang="0">
                    <a:pos x="278" y="0"/>
                  </a:cxn>
                </a:cxnLst>
                <a:rect l="0" t="0" r="r" b="b"/>
                <a:pathLst>
                  <a:path w="360" h="436">
                    <a:moveTo>
                      <a:pt x="278" y="0"/>
                    </a:moveTo>
                    <a:lnTo>
                      <a:pt x="278" y="0"/>
                    </a:lnTo>
                    <a:lnTo>
                      <a:pt x="268" y="2"/>
                    </a:lnTo>
                    <a:lnTo>
                      <a:pt x="268" y="2"/>
                    </a:lnTo>
                    <a:lnTo>
                      <a:pt x="236" y="10"/>
                    </a:lnTo>
                    <a:lnTo>
                      <a:pt x="204" y="20"/>
                    </a:lnTo>
                    <a:lnTo>
                      <a:pt x="176" y="32"/>
                    </a:lnTo>
                    <a:lnTo>
                      <a:pt x="150" y="46"/>
                    </a:lnTo>
                    <a:lnTo>
                      <a:pt x="124" y="60"/>
                    </a:lnTo>
                    <a:lnTo>
                      <a:pt x="102" y="76"/>
                    </a:lnTo>
                    <a:lnTo>
                      <a:pt x="82" y="92"/>
                    </a:lnTo>
                    <a:lnTo>
                      <a:pt x="62" y="112"/>
                    </a:lnTo>
                    <a:lnTo>
                      <a:pt x="62" y="112"/>
                    </a:lnTo>
                    <a:lnTo>
                      <a:pt x="46" y="132"/>
                    </a:lnTo>
                    <a:lnTo>
                      <a:pt x="32" y="154"/>
                    </a:lnTo>
                    <a:lnTo>
                      <a:pt x="22" y="176"/>
                    </a:lnTo>
                    <a:lnTo>
                      <a:pt x="12" y="198"/>
                    </a:lnTo>
                    <a:lnTo>
                      <a:pt x="6" y="224"/>
                    </a:lnTo>
                    <a:lnTo>
                      <a:pt x="2" y="250"/>
                    </a:lnTo>
                    <a:lnTo>
                      <a:pt x="0" y="276"/>
                    </a:lnTo>
                    <a:lnTo>
                      <a:pt x="0" y="304"/>
                    </a:lnTo>
                    <a:lnTo>
                      <a:pt x="0" y="304"/>
                    </a:lnTo>
                    <a:lnTo>
                      <a:pt x="2" y="318"/>
                    </a:lnTo>
                    <a:lnTo>
                      <a:pt x="70" y="330"/>
                    </a:lnTo>
                    <a:lnTo>
                      <a:pt x="70" y="330"/>
                    </a:lnTo>
                    <a:lnTo>
                      <a:pt x="74" y="296"/>
                    </a:lnTo>
                    <a:lnTo>
                      <a:pt x="74" y="260"/>
                    </a:lnTo>
                    <a:lnTo>
                      <a:pt x="74" y="260"/>
                    </a:lnTo>
                    <a:lnTo>
                      <a:pt x="90" y="280"/>
                    </a:lnTo>
                    <a:lnTo>
                      <a:pt x="104" y="300"/>
                    </a:lnTo>
                    <a:lnTo>
                      <a:pt x="116" y="320"/>
                    </a:lnTo>
                    <a:lnTo>
                      <a:pt x="126" y="340"/>
                    </a:lnTo>
                    <a:lnTo>
                      <a:pt x="132" y="360"/>
                    </a:lnTo>
                    <a:lnTo>
                      <a:pt x="138" y="380"/>
                    </a:lnTo>
                    <a:lnTo>
                      <a:pt x="142" y="402"/>
                    </a:lnTo>
                    <a:lnTo>
                      <a:pt x="144" y="422"/>
                    </a:lnTo>
                    <a:lnTo>
                      <a:pt x="360" y="436"/>
                    </a:lnTo>
                    <a:lnTo>
                      <a:pt x="360" y="436"/>
                    </a:lnTo>
                    <a:lnTo>
                      <a:pt x="352" y="384"/>
                    </a:lnTo>
                    <a:lnTo>
                      <a:pt x="338" y="332"/>
                    </a:lnTo>
                    <a:lnTo>
                      <a:pt x="338" y="332"/>
                    </a:lnTo>
                    <a:lnTo>
                      <a:pt x="328" y="302"/>
                    </a:lnTo>
                    <a:lnTo>
                      <a:pt x="318" y="274"/>
                    </a:lnTo>
                    <a:lnTo>
                      <a:pt x="306" y="246"/>
                    </a:lnTo>
                    <a:lnTo>
                      <a:pt x="292" y="220"/>
                    </a:lnTo>
                    <a:lnTo>
                      <a:pt x="276" y="192"/>
                    </a:lnTo>
                    <a:lnTo>
                      <a:pt x="258" y="168"/>
                    </a:lnTo>
                    <a:lnTo>
                      <a:pt x="240" y="144"/>
                    </a:lnTo>
                    <a:lnTo>
                      <a:pt x="220" y="120"/>
                    </a:lnTo>
                    <a:lnTo>
                      <a:pt x="220" y="120"/>
                    </a:lnTo>
                    <a:lnTo>
                      <a:pt x="240" y="102"/>
                    </a:lnTo>
                    <a:lnTo>
                      <a:pt x="260" y="90"/>
                    </a:lnTo>
                    <a:lnTo>
                      <a:pt x="280" y="80"/>
                    </a:lnTo>
                    <a:lnTo>
                      <a:pt x="304" y="74"/>
                    </a:lnTo>
                    <a:lnTo>
                      <a:pt x="278" y="0"/>
                    </a:lnTo>
                    <a:lnTo>
                      <a:pt x="278" y="0"/>
                    </a:lnTo>
                    <a:close/>
                  </a:path>
                </a:pathLst>
              </a:custGeom>
              <a:solidFill>
                <a:srgbClr val="21ABC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9" name="Freeform 17"/>
              <p:cNvSpPr>
                <a:spLocks/>
              </p:cNvSpPr>
              <p:nvPr/>
            </p:nvSpPr>
            <p:spPr bwMode="auto">
              <a:xfrm>
                <a:off x="1728" y="2064"/>
                <a:ext cx="118" cy="80"/>
              </a:xfrm>
              <a:custGeom>
                <a:avLst/>
                <a:gdLst/>
                <a:ahLst/>
                <a:cxnLst>
                  <a:cxn ang="0">
                    <a:pos x="62" y="0"/>
                  </a:cxn>
                  <a:cxn ang="0">
                    <a:pos x="62" y="0"/>
                  </a:cxn>
                  <a:cxn ang="0">
                    <a:pos x="60" y="10"/>
                  </a:cxn>
                  <a:cxn ang="0">
                    <a:pos x="56" y="18"/>
                  </a:cxn>
                  <a:cxn ang="0">
                    <a:pos x="50" y="26"/>
                  </a:cxn>
                  <a:cxn ang="0">
                    <a:pos x="44" y="34"/>
                  </a:cxn>
                  <a:cxn ang="0">
                    <a:pos x="34" y="40"/>
                  </a:cxn>
                  <a:cxn ang="0">
                    <a:pos x="24" y="44"/>
                  </a:cxn>
                  <a:cxn ang="0">
                    <a:pos x="14" y="48"/>
                  </a:cxn>
                  <a:cxn ang="0">
                    <a:pos x="0" y="50"/>
                  </a:cxn>
                  <a:cxn ang="0">
                    <a:pos x="0" y="50"/>
                  </a:cxn>
                  <a:cxn ang="0">
                    <a:pos x="14" y="58"/>
                  </a:cxn>
                  <a:cxn ang="0">
                    <a:pos x="28" y="66"/>
                  </a:cxn>
                  <a:cxn ang="0">
                    <a:pos x="64" y="80"/>
                  </a:cxn>
                  <a:cxn ang="0">
                    <a:pos x="64" y="80"/>
                  </a:cxn>
                  <a:cxn ang="0">
                    <a:pos x="80" y="70"/>
                  </a:cxn>
                  <a:cxn ang="0">
                    <a:pos x="94" y="58"/>
                  </a:cxn>
                  <a:cxn ang="0">
                    <a:pos x="108" y="42"/>
                  </a:cxn>
                  <a:cxn ang="0">
                    <a:pos x="118" y="24"/>
                  </a:cxn>
                  <a:cxn ang="0">
                    <a:pos x="118" y="24"/>
                  </a:cxn>
                  <a:cxn ang="0">
                    <a:pos x="102" y="20"/>
                  </a:cxn>
                  <a:cxn ang="0">
                    <a:pos x="88" y="14"/>
                  </a:cxn>
                  <a:cxn ang="0">
                    <a:pos x="74" y="8"/>
                  </a:cxn>
                  <a:cxn ang="0">
                    <a:pos x="62" y="0"/>
                  </a:cxn>
                  <a:cxn ang="0">
                    <a:pos x="62" y="0"/>
                  </a:cxn>
                </a:cxnLst>
                <a:rect l="0" t="0" r="r" b="b"/>
                <a:pathLst>
                  <a:path w="118" h="80">
                    <a:moveTo>
                      <a:pt x="62" y="0"/>
                    </a:moveTo>
                    <a:lnTo>
                      <a:pt x="62" y="0"/>
                    </a:lnTo>
                    <a:lnTo>
                      <a:pt x="60" y="10"/>
                    </a:lnTo>
                    <a:lnTo>
                      <a:pt x="56" y="18"/>
                    </a:lnTo>
                    <a:lnTo>
                      <a:pt x="50" y="26"/>
                    </a:lnTo>
                    <a:lnTo>
                      <a:pt x="44" y="34"/>
                    </a:lnTo>
                    <a:lnTo>
                      <a:pt x="34" y="40"/>
                    </a:lnTo>
                    <a:lnTo>
                      <a:pt x="24" y="44"/>
                    </a:lnTo>
                    <a:lnTo>
                      <a:pt x="14" y="48"/>
                    </a:lnTo>
                    <a:lnTo>
                      <a:pt x="0" y="50"/>
                    </a:lnTo>
                    <a:lnTo>
                      <a:pt x="0" y="50"/>
                    </a:lnTo>
                    <a:lnTo>
                      <a:pt x="14" y="58"/>
                    </a:lnTo>
                    <a:lnTo>
                      <a:pt x="28" y="66"/>
                    </a:lnTo>
                    <a:lnTo>
                      <a:pt x="64" y="80"/>
                    </a:lnTo>
                    <a:lnTo>
                      <a:pt x="64" y="80"/>
                    </a:lnTo>
                    <a:lnTo>
                      <a:pt x="80" y="70"/>
                    </a:lnTo>
                    <a:lnTo>
                      <a:pt x="94" y="58"/>
                    </a:lnTo>
                    <a:lnTo>
                      <a:pt x="108" y="42"/>
                    </a:lnTo>
                    <a:lnTo>
                      <a:pt x="118" y="24"/>
                    </a:lnTo>
                    <a:lnTo>
                      <a:pt x="118" y="24"/>
                    </a:lnTo>
                    <a:lnTo>
                      <a:pt x="102" y="20"/>
                    </a:lnTo>
                    <a:lnTo>
                      <a:pt x="88" y="14"/>
                    </a:lnTo>
                    <a:lnTo>
                      <a:pt x="74" y="8"/>
                    </a:lnTo>
                    <a:lnTo>
                      <a:pt x="62" y="0"/>
                    </a:lnTo>
                    <a:lnTo>
                      <a:pt x="62" y="0"/>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0" name="Freeform 18"/>
              <p:cNvSpPr>
                <a:spLocks/>
              </p:cNvSpPr>
              <p:nvPr/>
            </p:nvSpPr>
            <p:spPr bwMode="auto">
              <a:xfrm>
                <a:off x="1760" y="2236"/>
                <a:ext cx="144" cy="150"/>
              </a:xfrm>
              <a:custGeom>
                <a:avLst/>
                <a:gdLst/>
                <a:ahLst/>
                <a:cxnLst>
                  <a:cxn ang="0">
                    <a:pos x="144" y="38"/>
                  </a:cxn>
                  <a:cxn ang="0">
                    <a:pos x="86" y="0"/>
                  </a:cxn>
                  <a:cxn ang="0">
                    <a:pos x="86" y="0"/>
                  </a:cxn>
                  <a:cxn ang="0">
                    <a:pos x="68" y="24"/>
                  </a:cxn>
                  <a:cxn ang="0">
                    <a:pos x="48" y="46"/>
                  </a:cxn>
                  <a:cxn ang="0">
                    <a:pos x="26" y="68"/>
                  </a:cxn>
                  <a:cxn ang="0">
                    <a:pos x="0" y="88"/>
                  </a:cxn>
                  <a:cxn ang="0">
                    <a:pos x="0" y="88"/>
                  </a:cxn>
                  <a:cxn ang="0">
                    <a:pos x="8" y="106"/>
                  </a:cxn>
                  <a:cxn ang="0">
                    <a:pos x="18" y="122"/>
                  </a:cxn>
                  <a:cxn ang="0">
                    <a:pos x="30" y="136"/>
                  </a:cxn>
                  <a:cxn ang="0">
                    <a:pos x="42" y="150"/>
                  </a:cxn>
                  <a:cxn ang="0">
                    <a:pos x="42" y="150"/>
                  </a:cxn>
                  <a:cxn ang="0">
                    <a:pos x="72" y="124"/>
                  </a:cxn>
                  <a:cxn ang="0">
                    <a:pos x="98" y="98"/>
                  </a:cxn>
                  <a:cxn ang="0">
                    <a:pos x="122" y="70"/>
                  </a:cxn>
                  <a:cxn ang="0">
                    <a:pos x="144" y="38"/>
                  </a:cxn>
                  <a:cxn ang="0">
                    <a:pos x="144" y="38"/>
                  </a:cxn>
                </a:cxnLst>
                <a:rect l="0" t="0" r="r" b="b"/>
                <a:pathLst>
                  <a:path w="144" h="150">
                    <a:moveTo>
                      <a:pt x="144" y="38"/>
                    </a:moveTo>
                    <a:lnTo>
                      <a:pt x="86" y="0"/>
                    </a:lnTo>
                    <a:lnTo>
                      <a:pt x="86" y="0"/>
                    </a:lnTo>
                    <a:lnTo>
                      <a:pt x="68" y="24"/>
                    </a:lnTo>
                    <a:lnTo>
                      <a:pt x="48" y="46"/>
                    </a:lnTo>
                    <a:lnTo>
                      <a:pt x="26" y="68"/>
                    </a:lnTo>
                    <a:lnTo>
                      <a:pt x="0" y="88"/>
                    </a:lnTo>
                    <a:lnTo>
                      <a:pt x="0" y="88"/>
                    </a:lnTo>
                    <a:lnTo>
                      <a:pt x="8" y="106"/>
                    </a:lnTo>
                    <a:lnTo>
                      <a:pt x="18" y="122"/>
                    </a:lnTo>
                    <a:lnTo>
                      <a:pt x="30" y="136"/>
                    </a:lnTo>
                    <a:lnTo>
                      <a:pt x="42" y="150"/>
                    </a:lnTo>
                    <a:lnTo>
                      <a:pt x="42" y="150"/>
                    </a:lnTo>
                    <a:lnTo>
                      <a:pt x="72" y="124"/>
                    </a:lnTo>
                    <a:lnTo>
                      <a:pt x="98" y="98"/>
                    </a:lnTo>
                    <a:lnTo>
                      <a:pt x="122" y="70"/>
                    </a:lnTo>
                    <a:lnTo>
                      <a:pt x="144" y="38"/>
                    </a:lnTo>
                    <a:lnTo>
                      <a:pt x="144" y="38"/>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1" name="Freeform 19"/>
              <p:cNvSpPr>
                <a:spLocks/>
              </p:cNvSpPr>
              <p:nvPr/>
            </p:nvSpPr>
            <p:spPr bwMode="auto">
              <a:xfrm>
                <a:off x="1718" y="1510"/>
                <a:ext cx="102" cy="126"/>
              </a:xfrm>
              <a:custGeom>
                <a:avLst/>
                <a:gdLst/>
                <a:ahLst/>
                <a:cxnLst>
                  <a:cxn ang="0">
                    <a:pos x="46" y="0"/>
                  </a:cxn>
                  <a:cxn ang="0">
                    <a:pos x="0" y="56"/>
                  </a:cxn>
                  <a:cxn ang="0">
                    <a:pos x="0" y="56"/>
                  </a:cxn>
                  <a:cxn ang="0">
                    <a:pos x="6" y="76"/>
                  </a:cxn>
                  <a:cxn ang="0">
                    <a:pos x="16" y="92"/>
                  </a:cxn>
                  <a:cxn ang="0">
                    <a:pos x="26" y="106"/>
                  </a:cxn>
                  <a:cxn ang="0">
                    <a:pos x="38" y="116"/>
                  </a:cxn>
                  <a:cxn ang="0">
                    <a:pos x="38" y="116"/>
                  </a:cxn>
                  <a:cxn ang="0">
                    <a:pos x="50" y="124"/>
                  </a:cxn>
                  <a:cxn ang="0">
                    <a:pos x="62" y="126"/>
                  </a:cxn>
                  <a:cxn ang="0">
                    <a:pos x="72" y="124"/>
                  </a:cxn>
                  <a:cxn ang="0">
                    <a:pos x="84" y="118"/>
                  </a:cxn>
                  <a:cxn ang="0">
                    <a:pos x="84" y="118"/>
                  </a:cxn>
                  <a:cxn ang="0">
                    <a:pos x="94" y="104"/>
                  </a:cxn>
                  <a:cxn ang="0">
                    <a:pos x="98" y="98"/>
                  </a:cxn>
                  <a:cxn ang="0">
                    <a:pos x="100" y="90"/>
                  </a:cxn>
                  <a:cxn ang="0">
                    <a:pos x="102" y="82"/>
                  </a:cxn>
                  <a:cxn ang="0">
                    <a:pos x="102" y="74"/>
                  </a:cxn>
                  <a:cxn ang="0">
                    <a:pos x="98" y="56"/>
                  </a:cxn>
                  <a:cxn ang="0">
                    <a:pos x="98" y="56"/>
                  </a:cxn>
                  <a:cxn ang="0">
                    <a:pos x="90" y="40"/>
                  </a:cxn>
                  <a:cxn ang="0">
                    <a:pos x="78" y="24"/>
                  </a:cxn>
                  <a:cxn ang="0">
                    <a:pos x="64" y="12"/>
                  </a:cxn>
                  <a:cxn ang="0">
                    <a:pos x="46" y="0"/>
                  </a:cxn>
                  <a:cxn ang="0">
                    <a:pos x="46" y="0"/>
                  </a:cxn>
                </a:cxnLst>
                <a:rect l="0" t="0" r="r" b="b"/>
                <a:pathLst>
                  <a:path w="102" h="126">
                    <a:moveTo>
                      <a:pt x="46" y="0"/>
                    </a:moveTo>
                    <a:lnTo>
                      <a:pt x="0" y="56"/>
                    </a:lnTo>
                    <a:lnTo>
                      <a:pt x="0" y="56"/>
                    </a:lnTo>
                    <a:lnTo>
                      <a:pt x="6" y="76"/>
                    </a:lnTo>
                    <a:lnTo>
                      <a:pt x="16" y="92"/>
                    </a:lnTo>
                    <a:lnTo>
                      <a:pt x="26" y="106"/>
                    </a:lnTo>
                    <a:lnTo>
                      <a:pt x="38" y="116"/>
                    </a:lnTo>
                    <a:lnTo>
                      <a:pt x="38" y="116"/>
                    </a:lnTo>
                    <a:lnTo>
                      <a:pt x="50" y="124"/>
                    </a:lnTo>
                    <a:lnTo>
                      <a:pt x="62" y="126"/>
                    </a:lnTo>
                    <a:lnTo>
                      <a:pt x="72" y="124"/>
                    </a:lnTo>
                    <a:lnTo>
                      <a:pt x="84" y="118"/>
                    </a:lnTo>
                    <a:lnTo>
                      <a:pt x="84" y="118"/>
                    </a:lnTo>
                    <a:lnTo>
                      <a:pt x="94" y="104"/>
                    </a:lnTo>
                    <a:lnTo>
                      <a:pt x="98" y="98"/>
                    </a:lnTo>
                    <a:lnTo>
                      <a:pt x="100" y="90"/>
                    </a:lnTo>
                    <a:lnTo>
                      <a:pt x="102" y="82"/>
                    </a:lnTo>
                    <a:lnTo>
                      <a:pt x="102" y="74"/>
                    </a:lnTo>
                    <a:lnTo>
                      <a:pt x="98" y="56"/>
                    </a:lnTo>
                    <a:lnTo>
                      <a:pt x="98" y="56"/>
                    </a:lnTo>
                    <a:lnTo>
                      <a:pt x="90" y="40"/>
                    </a:lnTo>
                    <a:lnTo>
                      <a:pt x="78" y="24"/>
                    </a:lnTo>
                    <a:lnTo>
                      <a:pt x="64" y="12"/>
                    </a:lnTo>
                    <a:lnTo>
                      <a:pt x="46" y="0"/>
                    </a:lnTo>
                    <a:lnTo>
                      <a:pt x="46" y="0"/>
                    </a:lnTo>
                    <a:close/>
                  </a:path>
                </a:pathLst>
              </a:custGeom>
              <a:solidFill>
                <a:srgbClr val="E89B66"/>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2" name="Freeform 20"/>
              <p:cNvSpPr>
                <a:spLocks/>
              </p:cNvSpPr>
              <p:nvPr/>
            </p:nvSpPr>
            <p:spPr bwMode="auto">
              <a:xfrm>
                <a:off x="1566" y="1338"/>
                <a:ext cx="236" cy="320"/>
              </a:xfrm>
              <a:custGeom>
                <a:avLst/>
                <a:gdLst/>
                <a:ahLst/>
                <a:cxnLst>
                  <a:cxn ang="0">
                    <a:pos x="196" y="32"/>
                  </a:cxn>
                  <a:cxn ang="0">
                    <a:pos x="196" y="32"/>
                  </a:cxn>
                  <a:cxn ang="0">
                    <a:pos x="180" y="18"/>
                  </a:cxn>
                  <a:cxn ang="0">
                    <a:pos x="164" y="8"/>
                  </a:cxn>
                  <a:cxn ang="0">
                    <a:pos x="146" y="2"/>
                  </a:cxn>
                  <a:cxn ang="0">
                    <a:pos x="128" y="0"/>
                  </a:cxn>
                  <a:cxn ang="0">
                    <a:pos x="128" y="0"/>
                  </a:cxn>
                  <a:cxn ang="0">
                    <a:pos x="110" y="2"/>
                  </a:cxn>
                  <a:cxn ang="0">
                    <a:pos x="92" y="4"/>
                  </a:cxn>
                  <a:cxn ang="0">
                    <a:pos x="74" y="10"/>
                  </a:cxn>
                  <a:cxn ang="0">
                    <a:pos x="56" y="18"/>
                  </a:cxn>
                  <a:cxn ang="0">
                    <a:pos x="56" y="18"/>
                  </a:cxn>
                  <a:cxn ang="0">
                    <a:pos x="40" y="30"/>
                  </a:cxn>
                  <a:cxn ang="0">
                    <a:pos x="28" y="44"/>
                  </a:cxn>
                  <a:cxn ang="0">
                    <a:pos x="18" y="62"/>
                  </a:cxn>
                  <a:cxn ang="0">
                    <a:pos x="10" y="86"/>
                  </a:cxn>
                  <a:cxn ang="0">
                    <a:pos x="10" y="86"/>
                  </a:cxn>
                  <a:cxn ang="0">
                    <a:pos x="6" y="106"/>
                  </a:cxn>
                  <a:cxn ang="0">
                    <a:pos x="2" y="124"/>
                  </a:cxn>
                  <a:cxn ang="0">
                    <a:pos x="0" y="144"/>
                  </a:cxn>
                  <a:cxn ang="0">
                    <a:pos x="0" y="162"/>
                  </a:cxn>
                  <a:cxn ang="0">
                    <a:pos x="2" y="182"/>
                  </a:cxn>
                  <a:cxn ang="0">
                    <a:pos x="6" y="200"/>
                  </a:cxn>
                  <a:cxn ang="0">
                    <a:pos x="10" y="218"/>
                  </a:cxn>
                  <a:cxn ang="0">
                    <a:pos x="18" y="234"/>
                  </a:cxn>
                  <a:cxn ang="0">
                    <a:pos x="18" y="234"/>
                  </a:cxn>
                  <a:cxn ang="0">
                    <a:pos x="26" y="252"/>
                  </a:cxn>
                  <a:cxn ang="0">
                    <a:pos x="34" y="268"/>
                  </a:cxn>
                  <a:cxn ang="0">
                    <a:pos x="46" y="280"/>
                  </a:cxn>
                  <a:cxn ang="0">
                    <a:pos x="58" y="292"/>
                  </a:cxn>
                  <a:cxn ang="0">
                    <a:pos x="70" y="302"/>
                  </a:cxn>
                  <a:cxn ang="0">
                    <a:pos x="84" y="310"/>
                  </a:cxn>
                  <a:cxn ang="0">
                    <a:pos x="100" y="314"/>
                  </a:cxn>
                  <a:cxn ang="0">
                    <a:pos x="116" y="318"/>
                  </a:cxn>
                  <a:cxn ang="0">
                    <a:pos x="116" y="318"/>
                  </a:cxn>
                  <a:cxn ang="0">
                    <a:pos x="128" y="320"/>
                  </a:cxn>
                  <a:cxn ang="0">
                    <a:pos x="140" y="318"/>
                  </a:cxn>
                  <a:cxn ang="0">
                    <a:pos x="152" y="314"/>
                  </a:cxn>
                  <a:cxn ang="0">
                    <a:pos x="164" y="308"/>
                  </a:cxn>
                  <a:cxn ang="0">
                    <a:pos x="164" y="308"/>
                  </a:cxn>
                  <a:cxn ang="0">
                    <a:pos x="174" y="300"/>
                  </a:cxn>
                  <a:cxn ang="0">
                    <a:pos x="186" y="290"/>
                  </a:cxn>
                  <a:cxn ang="0">
                    <a:pos x="194" y="280"/>
                  </a:cxn>
                  <a:cxn ang="0">
                    <a:pos x="204" y="266"/>
                  </a:cxn>
                  <a:cxn ang="0">
                    <a:pos x="204" y="266"/>
                  </a:cxn>
                  <a:cxn ang="0">
                    <a:pos x="214" y="250"/>
                  </a:cxn>
                  <a:cxn ang="0">
                    <a:pos x="220" y="234"/>
                  </a:cxn>
                  <a:cxn ang="0">
                    <a:pos x="226" y="218"/>
                  </a:cxn>
                  <a:cxn ang="0">
                    <a:pos x="232" y="200"/>
                  </a:cxn>
                  <a:cxn ang="0">
                    <a:pos x="234" y="182"/>
                  </a:cxn>
                  <a:cxn ang="0">
                    <a:pos x="236" y="164"/>
                  </a:cxn>
                  <a:cxn ang="0">
                    <a:pos x="236" y="144"/>
                  </a:cxn>
                  <a:cxn ang="0">
                    <a:pos x="234" y="126"/>
                  </a:cxn>
                  <a:cxn ang="0">
                    <a:pos x="234" y="126"/>
                  </a:cxn>
                  <a:cxn ang="0">
                    <a:pos x="228" y="98"/>
                  </a:cxn>
                  <a:cxn ang="0">
                    <a:pos x="220" y="72"/>
                  </a:cxn>
                  <a:cxn ang="0">
                    <a:pos x="210" y="52"/>
                  </a:cxn>
                  <a:cxn ang="0">
                    <a:pos x="196" y="32"/>
                  </a:cxn>
                  <a:cxn ang="0">
                    <a:pos x="196" y="32"/>
                  </a:cxn>
                </a:cxnLst>
                <a:rect l="0" t="0" r="r" b="b"/>
                <a:pathLst>
                  <a:path w="236" h="320">
                    <a:moveTo>
                      <a:pt x="196" y="32"/>
                    </a:moveTo>
                    <a:lnTo>
                      <a:pt x="196" y="32"/>
                    </a:lnTo>
                    <a:lnTo>
                      <a:pt x="180" y="18"/>
                    </a:lnTo>
                    <a:lnTo>
                      <a:pt x="164" y="8"/>
                    </a:lnTo>
                    <a:lnTo>
                      <a:pt x="146" y="2"/>
                    </a:lnTo>
                    <a:lnTo>
                      <a:pt x="128" y="0"/>
                    </a:lnTo>
                    <a:lnTo>
                      <a:pt x="128" y="0"/>
                    </a:lnTo>
                    <a:lnTo>
                      <a:pt x="110" y="2"/>
                    </a:lnTo>
                    <a:lnTo>
                      <a:pt x="92" y="4"/>
                    </a:lnTo>
                    <a:lnTo>
                      <a:pt x="74" y="10"/>
                    </a:lnTo>
                    <a:lnTo>
                      <a:pt x="56" y="18"/>
                    </a:lnTo>
                    <a:lnTo>
                      <a:pt x="56" y="18"/>
                    </a:lnTo>
                    <a:lnTo>
                      <a:pt x="40" y="30"/>
                    </a:lnTo>
                    <a:lnTo>
                      <a:pt x="28" y="44"/>
                    </a:lnTo>
                    <a:lnTo>
                      <a:pt x="18" y="62"/>
                    </a:lnTo>
                    <a:lnTo>
                      <a:pt x="10" y="86"/>
                    </a:lnTo>
                    <a:lnTo>
                      <a:pt x="10" y="86"/>
                    </a:lnTo>
                    <a:lnTo>
                      <a:pt x="6" y="106"/>
                    </a:lnTo>
                    <a:lnTo>
                      <a:pt x="2" y="124"/>
                    </a:lnTo>
                    <a:lnTo>
                      <a:pt x="0" y="144"/>
                    </a:lnTo>
                    <a:lnTo>
                      <a:pt x="0" y="162"/>
                    </a:lnTo>
                    <a:lnTo>
                      <a:pt x="2" y="182"/>
                    </a:lnTo>
                    <a:lnTo>
                      <a:pt x="6" y="200"/>
                    </a:lnTo>
                    <a:lnTo>
                      <a:pt x="10" y="218"/>
                    </a:lnTo>
                    <a:lnTo>
                      <a:pt x="18" y="234"/>
                    </a:lnTo>
                    <a:lnTo>
                      <a:pt x="18" y="234"/>
                    </a:lnTo>
                    <a:lnTo>
                      <a:pt x="26" y="252"/>
                    </a:lnTo>
                    <a:lnTo>
                      <a:pt x="34" y="268"/>
                    </a:lnTo>
                    <a:lnTo>
                      <a:pt x="46" y="280"/>
                    </a:lnTo>
                    <a:lnTo>
                      <a:pt x="58" y="292"/>
                    </a:lnTo>
                    <a:lnTo>
                      <a:pt x="70" y="302"/>
                    </a:lnTo>
                    <a:lnTo>
                      <a:pt x="84" y="310"/>
                    </a:lnTo>
                    <a:lnTo>
                      <a:pt x="100" y="314"/>
                    </a:lnTo>
                    <a:lnTo>
                      <a:pt x="116" y="318"/>
                    </a:lnTo>
                    <a:lnTo>
                      <a:pt x="116" y="318"/>
                    </a:lnTo>
                    <a:lnTo>
                      <a:pt x="128" y="320"/>
                    </a:lnTo>
                    <a:lnTo>
                      <a:pt x="140" y="318"/>
                    </a:lnTo>
                    <a:lnTo>
                      <a:pt x="152" y="314"/>
                    </a:lnTo>
                    <a:lnTo>
                      <a:pt x="164" y="308"/>
                    </a:lnTo>
                    <a:lnTo>
                      <a:pt x="164" y="308"/>
                    </a:lnTo>
                    <a:lnTo>
                      <a:pt x="174" y="300"/>
                    </a:lnTo>
                    <a:lnTo>
                      <a:pt x="186" y="290"/>
                    </a:lnTo>
                    <a:lnTo>
                      <a:pt x="194" y="280"/>
                    </a:lnTo>
                    <a:lnTo>
                      <a:pt x="204" y="266"/>
                    </a:lnTo>
                    <a:lnTo>
                      <a:pt x="204" y="266"/>
                    </a:lnTo>
                    <a:lnTo>
                      <a:pt x="214" y="250"/>
                    </a:lnTo>
                    <a:lnTo>
                      <a:pt x="220" y="234"/>
                    </a:lnTo>
                    <a:lnTo>
                      <a:pt x="226" y="218"/>
                    </a:lnTo>
                    <a:lnTo>
                      <a:pt x="232" y="200"/>
                    </a:lnTo>
                    <a:lnTo>
                      <a:pt x="234" y="182"/>
                    </a:lnTo>
                    <a:lnTo>
                      <a:pt x="236" y="164"/>
                    </a:lnTo>
                    <a:lnTo>
                      <a:pt x="236" y="144"/>
                    </a:lnTo>
                    <a:lnTo>
                      <a:pt x="234" y="126"/>
                    </a:lnTo>
                    <a:lnTo>
                      <a:pt x="234" y="126"/>
                    </a:lnTo>
                    <a:lnTo>
                      <a:pt x="228" y="98"/>
                    </a:lnTo>
                    <a:lnTo>
                      <a:pt x="220" y="72"/>
                    </a:lnTo>
                    <a:lnTo>
                      <a:pt x="210" y="52"/>
                    </a:lnTo>
                    <a:lnTo>
                      <a:pt x="196" y="32"/>
                    </a:lnTo>
                    <a:lnTo>
                      <a:pt x="196" y="32"/>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3" name="Freeform 21"/>
              <p:cNvSpPr>
                <a:spLocks/>
              </p:cNvSpPr>
              <p:nvPr/>
            </p:nvSpPr>
            <p:spPr bwMode="auto">
              <a:xfrm>
                <a:off x="1354" y="1998"/>
                <a:ext cx="298" cy="302"/>
              </a:xfrm>
              <a:custGeom>
                <a:avLst/>
                <a:gdLst/>
                <a:ahLst/>
                <a:cxnLst>
                  <a:cxn ang="0">
                    <a:pos x="256" y="36"/>
                  </a:cxn>
                  <a:cxn ang="0">
                    <a:pos x="216" y="12"/>
                  </a:cxn>
                  <a:cxn ang="0">
                    <a:pos x="200" y="6"/>
                  </a:cxn>
                  <a:cxn ang="0">
                    <a:pos x="166" y="0"/>
                  </a:cxn>
                  <a:cxn ang="0">
                    <a:pos x="148" y="0"/>
                  </a:cxn>
                  <a:cxn ang="0">
                    <a:pos x="118" y="2"/>
                  </a:cxn>
                  <a:cxn ang="0">
                    <a:pos x="92" y="10"/>
                  </a:cxn>
                  <a:cxn ang="0">
                    <a:pos x="66" y="24"/>
                  </a:cxn>
                  <a:cxn ang="0">
                    <a:pos x="44" y="44"/>
                  </a:cxn>
                  <a:cxn ang="0">
                    <a:pos x="30" y="58"/>
                  </a:cxn>
                  <a:cxn ang="0">
                    <a:pos x="12" y="88"/>
                  </a:cxn>
                  <a:cxn ang="0">
                    <a:pos x="6" y="104"/>
                  </a:cxn>
                  <a:cxn ang="0">
                    <a:pos x="0" y="148"/>
                  </a:cxn>
                  <a:cxn ang="0">
                    <a:pos x="0" y="164"/>
                  </a:cxn>
                  <a:cxn ang="0">
                    <a:pos x="6" y="192"/>
                  </a:cxn>
                  <a:cxn ang="0">
                    <a:pos x="12" y="206"/>
                  </a:cxn>
                  <a:cxn ang="0">
                    <a:pos x="24" y="230"/>
                  </a:cxn>
                  <a:cxn ang="0">
                    <a:pos x="44" y="252"/>
                  </a:cxn>
                  <a:cxn ang="0">
                    <a:pos x="54" y="262"/>
                  </a:cxn>
                  <a:cxn ang="0">
                    <a:pos x="78" y="280"/>
                  </a:cxn>
                  <a:cxn ang="0">
                    <a:pos x="104" y="292"/>
                  </a:cxn>
                  <a:cxn ang="0">
                    <a:pos x="134" y="300"/>
                  </a:cxn>
                  <a:cxn ang="0">
                    <a:pos x="148" y="302"/>
                  </a:cxn>
                  <a:cxn ang="0">
                    <a:pos x="180" y="300"/>
                  </a:cxn>
                  <a:cxn ang="0">
                    <a:pos x="200" y="296"/>
                  </a:cxn>
                  <a:cxn ang="0">
                    <a:pos x="236" y="276"/>
                  </a:cxn>
                  <a:cxn ang="0">
                    <a:pos x="254" y="260"/>
                  </a:cxn>
                  <a:cxn ang="0">
                    <a:pos x="272" y="234"/>
                  </a:cxn>
                  <a:cxn ang="0">
                    <a:pos x="282" y="214"/>
                  </a:cxn>
                  <a:cxn ang="0">
                    <a:pos x="296" y="168"/>
                  </a:cxn>
                  <a:cxn ang="0">
                    <a:pos x="298" y="142"/>
                  </a:cxn>
                  <a:cxn ang="0">
                    <a:pos x="292" y="90"/>
                  </a:cxn>
                  <a:cxn ang="0">
                    <a:pos x="286" y="74"/>
                  </a:cxn>
                  <a:cxn ang="0">
                    <a:pos x="268" y="46"/>
                  </a:cxn>
                  <a:cxn ang="0">
                    <a:pos x="256" y="36"/>
                  </a:cxn>
                </a:cxnLst>
                <a:rect l="0" t="0" r="r" b="b"/>
                <a:pathLst>
                  <a:path w="298" h="302">
                    <a:moveTo>
                      <a:pt x="256" y="36"/>
                    </a:moveTo>
                    <a:lnTo>
                      <a:pt x="256" y="36"/>
                    </a:lnTo>
                    <a:lnTo>
                      <a:pt x="236" y="22"/>
                    </a:lnTo>
                    <a:lnTo>
                      <a:pt x="216" y="12"/>
                    </a:lnTo>
                    <a:lnTo>
                      <a:pt x="216" y="12"/>
                    </a:lnTo>
                    <a:lnTo>
                      <a:pt x="200" y="6"/>
                    </a:lnTo>
                    <a:lnTo>
                      <a:pt x="184" y="2"/>
                    </a:lnTo>
                    <a:lnTo>
                      <a:pt x="166" y="0"/>
                    </a:lnTo>
                    <a:lnTo>
                      <a:pt x="148" y="0"/>
                    </a:lnTo>
                    <a:lnTo>
                      <a:pt x="148" y="0"/>
                    </a:lnTo>
                    <a:lnTo>
                      <a:pt x="134" y="0"/>
                    </a:lnTo>
                    <a:lnTo>
                      <a:pt x="118" y="2"/>
                    </a:lnTo>
                    <a:lnTo>
                      <a:pt x="104" y="6"/>
                    </a:lnTo>
                    <a:lnTo>
                      <a:pt x="92" y="10"/>
                    </a:lnTo>
                    <a:lnTo>
                      <a:pt x="78" y="16"/>
                    </a:lnTo>
                    <a:lnTo>
                      <a:pt x="66" y="24"/>
                    </a:lnTo>
                    <a:lnTo>
                      <a:pt x="54" y="34"/>
                    </a:lnTo>
                    <a:lnTo>
                      <a:pt x="44" y="44"/>
                    </a:lnTo>
                    <a:lnTo>
                      <a:pt x="44" y="44"/>
                    </a:lnTo>
                    <a:lnTo>
                      <a:pt x="30" y="58"/>
                    </a:lnTo>
                    <a:lnTo>
                      <a:pt x="20" y="72"/>
                    </a:lnTo>
                    <a:lnTo>
                      <a:pt x="12" y="88"/>
                    </a:lnTo>
                    <a:lnTo>
                      <a:pt x="6" y="104"/>
                    </a:lnTo>
                    <a:lnTo>
                      <a:pt x="6" y="104"/>
                    </a:lnTo>
                    <a:lnTo>
                      <a:pt x="2" y="126"/>
                    </a:lnTo>
                    <a:lnTo>
                      <a:pt x="0" y="148"/>
                    </a:lnTo>
                    <a:lnTo>
                      <a:pt x="0" y="148"/>
                    </a:lnTo>
                    <a:lnTo>
                      <a:pt x="0" y="164"/>
                    </a:lnTo>
                    <a:lnTo>
                      <a:pt x="2" y="178"/>
                    </a:lnTo>
                    <a:lnTo>
                      <a:pt x="6" y="192"/>
                    </a:lnTo>
                    <a:lnTo>
                      <a:pt x="12" y="206"/>
                    </a:lnTo>
                    <a:lnTo>
                      <a:pt x="12" y="206"/>
                    </a:lnTo>
                    <a:lnTo>
                      <a:pt x="18" y="218"/>
                    </a:lnTo>
                    <a:lnTo>
                      <a:pt x="24" y="230"/>
                    </a:lnTo>
                    <a:lnTo>
                      <a:pt x="34" y="242"/>
                    </a:lnTo>
                    <a:lnTo>
                      <a:pt x="44" y="252"/>
                    </a:lnTo>
                    <a:lnTo>
                      <a:pt x="44" y="252"/>
                    </a:lnTo>
                    <a:lnTo>
                      <a:pt x="54" y="262"/>
                    </a:lnTo>
                    <a:lnTo>
                      <a:pt x="66" y="272"/>
                    </a:lnTo>
                    <a:lnTo>
                      <a:pt x="78" y="280"/>
                    </a:lnTo>
                    <a:lnTo>
                      <a:pt x="92" y="286"/>
                    </a:lnTo>
                    <a:lnTo>
                      <a:pt x="104" y="292"/>
                    </a:lnTo>
                    <a:lnTo>
                      <a:pt x="118" y="296"/>
                    </a:lnTo>
                    <a:lnTo>
                      <a:pt x="134" y="300"/>
                    </a:lnTo>
                    <a:lnTo>
                      <a:pt x="148" y="302"/>
                    </a:lnTo>
                    <a:lnTo>
                      <a:pt x="148" y="302"/>
                    </a:lnTo>
                    <a:lnTo>
                      <a:pt x="164" y="302"/>
                    </a:lnTo>
                    <a:lnTo>
                      <a:pt x="180" y="300"/>
                    </a:lnTo>
                    <a:lnTo>
                      <a:pt x="180" y="300"/>
                    </a:lnTo>
                    <a:lnTo>
                      <a:pt x="200" y="296"/>
                    </a:lnTo>
                    <a:lnTo>
                      <a:pt x="218" y="288"/>
                    </a:lnTo>
                    <a:lnTo>
                      <a:pt x="236" y="276"/>
                    </a:lnTo>
                    <a:lnTo>
                      <a:pt x="254" y="260"/>
                    </a:lnTo>
                    <a:lnTo>
                      <a:pt x="254" y="260"/>
                    </a:lnTo>
                    <a:lnTo>
                      <a:pt x="264" y="248"/>
                    </a:lnTo>
                    <a:lnTo>
                      <a:pt x="272" y="234"/>
                    </a:lnTo>
                    <a:lnTo>
                      <a:pt x="272" y="234"/>
                    </a:lnTo>
                    <a:lnTo>
                      <a:pt x="282" y="214"/>
                    </a:lnTo>
                    <a:lnTo>
                      <a:pt x="290" y="192"/>
                    </a:lnTo>
                    <a:lnTo>
                      <a:pt x="296" y="168"/>
                    </a:lnTo>
                    <a:lnTo>
                      <a:pt x="298" y="142"/>
                    </a:lnTo>
                    <a:lnTo>
                      <a:pt x="298" y="142"/>
                    </a:lnTo>
                    <a:lnTo>
                      <a:pt x="298" y="114"/>
                    </a:lnTo>
                    <a:lnTo>
                      <a:pt x="292" y="90"/>
                    </a:lnTo>
                    <a:lnTo>
                      <a:pt x="292" y="90"/>
                    </a:lnTo>
                    <a:lnTo>
                      <a:pt x="286" y="74"/>
                    </a:lnTo>
                    <a:lnTo>
                      <a:pt x="278" y="60"/>
                    </a:lnTo>
                    <a:lnTo>
                      <a:pt x="268" y="46"/>
                    </a:lnTo>
                    <a:lnTo>
                      <a:pt x="256" y="36"/>
                    </a:lnTo>
                    <a:lnTo>
                      <a:pt x="256" y="36"/>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4" name="Freeform 22"/>
              <p:cNvSpPr>
                <a:spLocks/>
              </p:cNvSpPr>
              <p:nvPr/>
            </p:nvSpPr>
            <p:spPr bwMode="auto">
              <a:xfrm>
                <a:off x="1526" y="2010"/>
                <a:ext cx="120" cy="114"/>
              </a:xfrm>
              <a:custGeom>
                <a:avLst/>
                <a:gdLst/>
                <a:ahLst/>
                <a:cxnLst>
                  <a:cxn ang="0">
                    <a:pos x="84" y="24"/>
                  </a:cxn>
                  <a:cxn ang="0">
                    <a:pos x="84" y="24"/>
                  </a:cxn>
                  <a:cxn ang="0">
                    <a:pos x="64" y="10"/>
                  </a:cxn>
                  <a:cxn ang="0">
                    <a:pos x="44" y="0"/>
                  </a:cxn>
                  <a:cxn ang="0">
                    <a:pos x="0" y="38"/>
                  </a:cxn>
                  <a:cxn ang="0">
                    <a:pos x="18" y="104"/>
                  </a:cxn>
                  <a:cxn ang="0">
                    <a:pos x="86" y="114"/>
                  </a:cxn>
                  <a:cxn ang="0">
                    <a:pos x="120" y="78"/>
                  </a:cxn>
                  <a:cxn ang="0">
                    <a:pos x="120" y="78"/>
                  </a:cxn>
                  <a:cxn ang="0">
                    <a:pos x="114" y="62"/>
                  </a:cxn>
                  <a:cxn ang="0">
                    <a:pos x="106" y="48"/>
                  </a:cxn>
                  <a:cxn ang="0">
                    <a:pos x="96" y="34"/>
                  </a:cxn>
                  <a:cxn ang="0">
                    <a:pos x="84" y="24"/>
                  </a:cxn>
                  <a:cxn ang="0">
                    <a:pos x="84" y="24"/>
                  </a:cxn>
                </a:cxnLst>
                <a:rect l="0" t="0" r="r" b="b"/>
                <a:pathLst>
                  <a:path w="120" h="114">
                    <a:moveTo>
                      <a:pt x="84" y="24"/>
                    </a:moveTo>
                    <a:lnTo>
                      <a:pt x="84" y="24"/>
                    </a:lnTo>
                    <a:lnTo>
                      <a:pt x="64" y="10"/>
                    </a:lnTo>
                    <a:lnTo>
                      <a:pt x="44" y="0"/>
                    </a:lnTo>
                    <a:lnTo>
                      <a:pt x="0" y="38"/>
                    </a:lnTo>
                    <a:lnTo>
                      <a:pt x="18" y="104"/>
                    </a:lnTo>
                    <a:lnTo>
                      <a:pt x="86" y="114"/>
                    </a:lnTo>
                    <a:lnTo>
                      <a:pt x="120" y="78"/>
                    </a:lnTo>
                    <a:lnTo>
                      <a:pt x="120" y="78"/>
                    </a:lnTo>
                    <a:lnTo>
                      <a:pt x="114" y="62"/>
                    </a:lnTo>
                    <a:lnTo>
                      <a:pt x="106" y="48"/>
                    </a:lnTo>
                    <a:lnTo>
                      <a:pt x="96" y="34"/>
                    </a:lnTo>
                    <a:lnTo>
                      <a:pt x="84" y="24"/>
                    </a:lnTo>
                    <a:lnTo>
                      <a:pt x="84" y="24"/>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5" name="Freeform 23"/>
              <p:cNvSpPr>
                <a:spLocks/>
              </p:cNvSpPr>
              <p:nvPr/>
            </p:nvSpPr>
            <p:spPr bwMode="auto">
              <a:xfrm>
                <a:off x="1354" y="2098"/>
                <a:ext cx="96" cy="106"/>
              </a:xfrm>
              <a:custGeom>
                <a:avLst/>
                <a:gdLst/>
                <a:ahLst/>
                <a:cxnLst>
                  <a:cxn ang="0">
                    <a:pos x="96" y="58"/>
                  </a:cxn>
                  <a:cxn ang="0">
                    <a:pos x="70" y="0"/>
                  </a:cxn>
                  <a:cxn ang="0">
                    <a:pos x="6" y="4"/>
                  </a:cxn>
                  <a:cxn ang="0">
                    <a:pos x="6" y="4"/>
                  </a:cxn>
                  <a:cxn ang="0">
                    <a:pos x="2" y="26"/>
                  </a:cxn>
                  <a:cxn ang="0">
                    <a:pos x="0" y="48"/>
                  </a:cxn>
                  <a:cxn ang="0">
                    <a:pos x="0" y="48"/>
                  </a:cxn>
                  <a:cxn ang="0">
                    <a:pos x="0" y="64"/>
                  </a:cxn>
                  <a:cxn ang="0">
                    <a:pos x="2" y="78"/>
                  </a:cxn>
                  <a:cxn ang="0">
                    <a:pos x="6" y="92"/>
                  </a:cxn>
                  <a:cxn ang="0">
                    <a:pos x="12" y="106"/>
                  </a:cxn>
                  <a:cxn ang="0">
                    <a:pos x="72" y="106"/>
                  </a:cxn>
                  <a:cxn ang="0">
                    <a:pos x="96" y="58"/>
                  </a:cxn>
                  <a:cxn ang="0">
                    <a:pos x="96" y="58"/>
                  </a:cxn>
                </a:cxnLst>
                <a:rect l="0" t="0" r="r" b="b"/>
                <a:pathLst>
                  <a:path w="96" h="106">
                    <a:moveTo>
                      <a:pt x="96" y="58"/>
                    </a:moveTo>
                    <a:lnTo>
                      <a:pt x="70" y="0"/>
                    </a:lnTo>
                    <a:lnTo>
                      <a:pt x="6" y="4"/>
                    </a:lnTo>
                    <a:lnTo>
                      <a:pt x="6" y="4"/>
                    </a:lnTo>
                    <a:lnTo>
                      <a:pt x="2" y="26"/>
                    </a:lnTo>
                    <a:lnTo>
                      <a:pt x="0" y="48"/>
                    </a:lnTo>
                    <a:lnTo>
                      <a:pt x="0" y="48"/>
                    </a:lnTo>
                    <a:lnTo>
                      <a:pt x="0" y="64"/>
                    </a:lnTo>
                    <a:lnTo>
                      <a:pt x="2" y="78"/>
                    </a:lnTo>
                    <a:lnTo>
                      <a:pt x="6" y="92"/>
                    </a:lnTo>
                    <a:lnTo>
                      <a:pt x="12" y="106"/>
                    </a:lnTo>
                    <a:lnTo>
                      <a:pt x="72" y="106"/>
                    </a:lnTo>
                    <a:lnTo>
                      <a:pt x="96" y="58"/>
                    </a:lnTo>
                    <a:lnTo>
                      <a:pt x="96"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6" name="Freeform 24"/>
              <p:cNvSpPr>
                <a:spLocks/>
              </p:cNvSpPr>
              <p:nvPr/>
            </p:nvSpPr>
            <p:spPr bwMode="auto">
              <a:xfrm>
                <a:off x="1502" y="2200"/>
                <a:ext cx="124" cy="98"/>
              </a:xfrm>
              <a:custGeom>
                <a:avLst/>
                <a:gdLst/>
                <a:ahLst/>
                <a:cxnLst>
                  <a:cxn ang="0">
                    <a:pos x="0" y="58"/>
                  </a:cxn>
                  <a:cxn ang="0">
                    <a:pos x="32" y="98"/>
                  </a:cxn>
                  <a:cxn ang="0">
                    <a:pos x="32" y="98"/>
                  </a:cxn>
                  <a:cxn ang="0">
                    <a:pos x="52" y="94"/>
                  </a:cxn>
                  <a:cxn ang="0">
                    <a:pos x="70" y="86"/>
                  </a:cxn>
                  <a:cxn ang="0">
                    <a:pos x="88" y="74"/>
                  </a:cxn>
                  <a:cxn ang="0">
                    <a:pos x="106" y="58"/>
                  </a:cxn>
                  <a:cxn ang="0">
                    <a:pos x="106" y="58"/>
                  </a:cxn>
                  <a:cxn ang="0">
                    <a:pos x="116" y="46"/>
                  </a:cxn>
                  <a:cxn ang="0">
                    <a:pos x="124" y="32"/>
                  </a:cxn>
                  <a:cxn ang="0">
                    <a:pos x="98" y="0"/>
                  </a:cxn>
                  <a:cxn ang="0">
                    <a:pos x="22" y="0"/>
                  </a:cxn>
                  <a:cxn ang="0">
                    <a:pos x="0" y="58"/>
                  </a:cxn>
                  <a:cxn ang="0">
                    <a:pos x="0" y="58"/>
                  </a:cxn>
                </a:cxnLst>
                <a:rect l="0" t="0" r="r" b="b"/>
                <a:pathLst>
                  <a:path w="124" h="98">
                    <a:moveTo>
                      <a:pt x="0" y="58"/>
                    </a:moveTo>
                    <a:lnTo>
                      <a:pt x="32" y="98"/>
                    </a:lnTo>
                    <a:lnTo>
                      <a:pt x="32" y="98"/>
                    </a:lnTo>
                    <a:lnTo>
                      <a:pt x="52" y="94"/>
                    </a:lnTo>
                    <a:lnTo>
                      <a:pt x="70" y="86"/>
                    </a:lnTo>
                    <a:lnTo>
                      <a:pt x="88" y="74"/>
                    </a:lnTo>
                    <a:lnTo>
                      <a:pt x="106" y="58"/>
                    </a:lnTo>
                    <a:lnTo>
                      <a:pt x="106" y="58"/>
                    </a:lnTo>
                    <a:lnTo>
                      <a:pt x="116" y="46"/>
                    </a:lnTo>
                    <a:lnTo>
                      <a:pt x="124" y="32"/>
                    </a:lnTo>
                    <a:lnTo>
                      <a:pt x="98" y="0"/>
                    </a:lnTo>
                    <a:lnTo>
                      <a:pt x="22" y="0"/>
                    </a:lnTo>
                    <a:lnTo>
                      <a:pt x="0" y="58"/>
                    </a:lnTo>
                    <a:lnTo>
                      <a:pt x="0"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7" name="Freeform 25"/>
              <p:cNvSpPr>
                <a:spLocks/>
              </p:cNvSpPr>
              <p:nvPr/>
            </p:nvSpPr>
            <p:spPr bwMode="auto">
              <a:xfrm>
                <a:off x="1530" y="1832"/>
                <a:ext cx="50" cy="76"/>
              </a:xfrm>
              <a:custGeom>
                <a:avLst/>
                <a:gdLst/>
                <a:ahLst/>
                <a:cxnLst>
                  <a:cxn ang="0">
                    <a:pos x="36" y="70"/>
                  </a:cxn>
                  <a:cxn ang="0">
                    <a:pos x="36" y="70"/>
                  </a:cxn>
                  <a:cxn ang="0">
                    <a:pos x="30" y="70"/>
                  </a:cxn>
                  <a:cxn ang="0">
                    <a:pos x="24" y="64"/>
                  </a:cxn>
                  <a:cxn ang="0">
                    <a:pos x="16" y="58"/>
                  </a:cxn>
                  <a:cxn ang="0">
                    <a:pos x="10" y="48"/>
                  </a:cxn>
                  <a:cxn ang="0">
                    <a:pos x="10" y="48"/>
                  </a:cxn>
                  <a:cxn ang="0">
                    <a:pos x="8" y="42"/>
                  </a:cxn>
                  <a:cxn ang="0">
                    <a:pos x="8" y="36"/>
                  </a:cxn>
                  <a:cxn ang="0">
                    <a:pos x="8" y="28"/>
                  </a:cxn>
                  <a:cxn ang="0">
                    <a:pos x="12" y="22"/>
                  </a:cxn>
                  <a:cxn ang="0">
                    <a:pos x="12" y="22"/>
                  </a:cxn>
                  <a:cxn ang="0">
                    <a:pos x="16" y="14"/>
                  </a:cxn>
                  <a:cxn ang="0">
                    <a:pos x="24" y="8"/>
                  </a:cxn>
                  <a:cxn ang="0">
                    <a:pos x="32" y="4"/>
                  </a:cxn>
                  <a:cxn ang="0">
                    <a:pos x="42" y="0"/>
                  </a:cxn>
                  <a:cxn ang="0">
                    <a:pos x="42" y="0"/>
                  </a:cxn>
                  <a:cxn ang="0">
                    <a:pos x="30" y="2"/>
                  </a:cxn>
                  <a:cxn ang="0">
                    <a:pos x="20" y="6"/>
                  </a:cxn>
                  <a:cxn ang="0">
                    <a:pos x="12" y="10"/>
                  </a:cxn>
                  <a:cxn ang="0">
                    <a:pos x="6" y="18"/>
                  </a:cxn>
                  <a:cxn ang="0">
                    <a:pos x="6" y="18"/>
                  </a:cxn>
                  <a:cxn ang="0">
                    <a:pos x="2" y="24"/>
                  </a:cxn>
                  <a:cxn ang="0">
                    <a:pos x="0" y="32"/>
                  </a:cxn>
                  <a:cxn ang="0">
                    <a:pos x="0" y="42"/>
                  </a:cxn>
                  <a:cxn ang="0">
                    <a:pos x="4" y="50"/>
                  </a:cxn>
                  <a:cxn ang="0">
                    <a:pos x="4" y="50"/>
                  </a:cxn>
                  <a:cxn ang="0">
                    <a:pos x="12" y="62"/>
                  </a:cxn>
                  <a:cxn ang="0">
                    <a:pos x="20" y="70"/>
                  </a:cxn>
                  <a:cxn ang="0">
                    <a:pos x="28" y="76"/>
                  </a:cxn>
                  <a:cxn ang="0">
                    <a:pos x="36" y="76"/>
                  </a:cxn>
                  <a:cxn ang="0">
                    <a:pos x="36" y="76"/>
                  </a:cxn>
                  <a:cxn ang="0">
                    <a:pos x="44" y="74"/>
                  </a:cxn>
                  <a:cxn ang="0">
                    <a:pos x="48" y="70"/>
                  </a:cxn>
                  <a:cxn ang="0">
                    <a:pos x="48" y="70"/>
                  </a:cxn>
                  <a:cxn ang="0">
                    <a:pos x="50" y="60"/>
                  </a:cxn>
                  <a:cxn ang="0">
                    <a:pos x="48" y="50"/>
                  </a:cxn>
                  <a:cxn ang="0">
                    <a:pos x="48" y="50"/>
                  </a:cxn>
                  <a:cxn ang="0">
                    <a:pos x="48" y="60"/>
                  </a:cxn>
                  <a:cxn ang="0">
                    <a:pos x="46" y="66"/>
                  </a:cxn>
                  <a:cxn ang="0">
                    <a:pos x="42" y="70"/>
                  </a:cxn>
                  <a:cxn ang="0">
                    <a:pos x="36" y="70"/>
                  </a:cxn>
                  <a:cxn ang="0">
                    <a:pos x="36" y="70"/>
                  </a:cxn>
                </a:cxnLst>
                <a:rect l="0" t="0" r="r" b="b"/>
                <a:pathLst>
                  <a:path w="50" h="76">
                    <a:moveTo>
                      <a:pt x="36" y="70"/>
                    </a:moveTo>
                    <a:lnTo>
                      <a:pt x="36" y="70"/>
                    </a:lnTo>
                    <a:lnTo>
                      <a:pt x="30" y="70"/>
                    </a:lnTo>
                    <a:lnTo>
                      <a:pt x="24" y="64"/>
                    </a:lnTo>
                    <a:lnTo>
                      <a:pt x="16" y="58"/>
                    </a:lnTo>
                    <a:lnTo>
                      <a:pt x="10" y="48"/>
                    </a:lnTo>
                    <a:lnTo>
                      <a:pt x="10" y="48"/>
                    </a:lnTo>
                    <a:lnTo>
                      <a:pt x="8" y="42"/>
                    </a:lnTo>
                    <a:lnTo>
                      <a:pt x="8" y="36"/>
                    </a:lnTo>
                    <a:lnTo>
                      <a:pt x="8" y="28"/>
                    </a:lnTo>
                    <a:lnTo>
                      <a:pt x="12" y="22"/>
                    </a:lnTo>
                    <a:lnTo>
                      <a:pt x="12" y="22"/>
                    </a:lnTo>
                    <a:lnTo>
                      <a:pt x="16" y="14"/>
                    </a:lnTo>
                    <a:lnTo>
                      <a:pt x="24" y="8"/>
                    </a:lnTo>
                    <a:lnTo>
                      <a:pt x="32" y="4"/>
                    </a:lnTo>
                    <a:lnTo>
                      <a:pt x="42" y="0"/>
                    </a:lnTo>
                    <a:lnTo>
                      <a:pt x="42" y="0"/>
                    </a:lnTo>
                    <a:lnTo>
                      <a:pt x="30" y="2"/>
                    </a:lnTo>
                    <a:lnTo>
                      <a:pt x="20" y="6"/>
                    </a:lnTo>
                    <a:lnTo>
                      <a:pt x="12" y="10"/>
                    </a:lnTo>
                    <a:lnTo>
                      <a:pt x="6" y="18"/>
                    </a:lnTo>
                    <a:lnTo>
                      <a:pt x="6" y="18"/>
                    </a:lnTo>
                    <a:lnTo>
                      <a:pt x="2" y="24"/>
                    </a:lnTo>
                    <a:lnTo>
                      <a:pt x="0" y="32"/>
                    </a:lnTo>
                    <a:lnTo>
                      <a:pt x="0" y="42"/>
                    </a:lnTo>
                    <a:lnTo>
                      <a:pt x="4" y="50"/>
                    </a:lnTo>
                    <a:lnTo>
                      <a:pt x="4" y="50"/>
                    </a:lnTo>
                    <a:lnTo>
                      <a:pt x="12" y="62"/>
                    </a:lnTo>
                    <a:lnTo>
                      <a:pt x="20" y="70"/>
                    </a:lnTo>
                    <a:lnTo>
                      <a:pt x="28" y="76"/>
                    </a:lnTo>
                    <a:lnTo>
                      <a:pt x="36" y="76"/>
                    </a:lnTo>
                    <a:lnTo>
                      <a:pt x="36" y="76"/>
                    </a:lnTo>
                    <a:lnTo>
                      <a:pt x="44" y="74"/>
                    </a:lnTo>
                    <a:lnTo>
                      <a:pt x="48" y="70"/>
                    </a:lnTo>
                    <a:lnTo>
                      <a:pt x="48" y="70"/>
                    </a:lnTo>
                    <a:lnTo>
                      <a:pt x="50" y="60"/>
                    </a:lnTo>
                    <a:lnTo>
                      <a:pt x="48" y="50"/>
                    </a:lnTo>
                    <a:lnTo>
                      <a:pt x="48" y="50"/>
                    </a:lnTo>
                    <a:lnTo>
                      <a:pt x="48" y="60"/>
                    </a:lnTo>
                    <a:lnTo>
                      <a:pt x="46" y="66"/>
                    </a:lnTo>
                    <a:lnTo>
                      <a:pt x="42" y="70"/>
                    </a:lnTo>
                    <a:lnTo>
                      <a:pt x="36" y="70"/>
                    </a:lnTo>
                    <a:lnTo>
                      <a:pt x="36" y="7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8" name="Freeform 26"/>
              <p:cNvSpPr>
                <a:spLocks/>
              </p:cNvSpPr>
              <p:nvPr/>
            </p:nvSpPr>
            <p:spPr bwMode="auto">
              <a:xfrm>
                <a:off x="2080" y="1588"/>
                <a:ext cx="50" cy="44"/>
              </a:xfrm>
              <a:custGeom>
                <a:avLst/>
                <a:gdLst/>
                <a:ahLst/>
                <a:cxnLst>
                  <a:cxn ang="0">
                    <a:pos x="50" y="8"/>
                  </a:cxn>
                  <a:cxn ang="0">
                    <a:pos x="50" y="8"/>
                  </a:cxn>
                  <a:cxn ang="0">
                    <a:pos x="46" y="4"/>
                  </a:cxn>
                  <a:cxn ang="0">
                    <a:pos x="42" y="0"/>
                  </a:cxn>
                  <a:cxn ang="0">
                    <a:pos x="36" y="0"/>
                  </a:cxn>
                  <a:cxn ang="0">
                    <a:pos x="28" y="0"/>
                  </a:cxn>
                  <a:cxn ang="0">
                    <a:pos x="28" y="0"/>
                  </a:cxn>
                  <a:cxn ang="0">
                    <a:pos x="22" y="2"/>
                  </a:cxn>
                  <a:cxn ang="0">
                    <a:pos x="16" y="4"/>
                  </a:cxn>
                  <a:cxn ang="0">
                    <a:pos x="12" y="8"/>
                  </a:cxn>
                  <a:cxn ang="0">
                    <a:pos x="8" y="14"/>
                  </a:cxn>
                  <a:cxn ang="0">
                    <a:pos x="8" y="14"/>
                  </a:cxn>
                  <a:cxn ang="0">
                    <a:pos x="4" y="20"/>
                  </a:cxn>
                  <a:cxn ang="0">
                    <a:pos x="2" y="28"/>
                  </a:cxn>
                  <a:cxn ang="0">
                    <a:pos x="0" y="36"/>
                  </a:cxn>
                  <a:cxn ang="0">
                    <a:pos x="0" y="44"/>
                  </a:cxn>
                  <a:cxn ang="0">
                    <a:pos x="0" y="44"/>
                  </a:cxn>
                  <a:cxn ang="0">
                    <a:pos x="2" y="30"/>
                  </a:cxn>
                  <a:cxn ang="0">
                    <a:pos x="8" y="18"/>
                  </a:cxn>
                  <a:cxn ang="0">
                    <a:pos x="16" y="10"/>
                  </a:cxn>
                  <a:cxn ang="0">
                    <a:pos x="28" y="4"/>
                  </a:cxn>
                  <a:cxn ang="0">
                    <a:pos x="28" y="4"/>
                  </a:cxn>
                  <a:cxn ang="0">
                    <a:pos x="34" y="4"/>
                  </a:cxn>
                  <a:cxn ang="0">
                    <a:pos x="38" y="4"/>
                  </a:cxn>
                  <a:cxn ang="0">
                    <a:pos x="42" y="6"/>
                  </a:cxn>
                  <a:cxn ang="0">
                    <a:pos x="44" y="10"/>
                  </a:cxn>
                  <a:cxn ang="0">
                    <a:pos x="44" y="10"/>
                  </a:cxn>
                  <a:cxn ang="0">
                    <a:pos x="46" y="16"/>
                  </a:cxn>
                  <a:cxn ang="0">
                    <a:pos x="46" y="22"/>
                  </a:cxn>
                  <a:cxn ang="0">
                    <a:pos x="44" y="38"/>
                  </a:cxn>
                  <a:cxn ang="0">
                    <a:pos x="44" y="38"/>
                  </a:cxn>
                  <a:cxn ang="0">
                    <a:pos x="48" y="30"/>
                  </a:cxn>
                  <a:cxn ang="0">
                    <a:pos x="50" y="22"/>
                  </a:cxn>
                  <a:cxn ang="0">
                    <a:pos x="50" y="14"/>
                  </a:cxn>
                  <a:cxn ang="0">
                    <a:pos x="50" y="8"/>
                  </a:cxn>
                  <a:cxn ang="0">
                    <a:pos x="50" y="8"/>
                  </a:cxn>
                </a:cxnLst>
                <a:rect l="0" t="0" r="r" b="b"/>
                <a:pathLst>
                  <a:path w="50" h="44">
                    <a:moveTo>
                      <a:pt x="50" y="8"/>
                    </a:moveTo>
                    <a:lnTo>
                      <a:pt x="50" y="8"/>
                    </a:lnTo>
                    <a:lnTo>
                      <a:pt x="46" y="4"/>
                    </a:lnTo>
                    <a:lnTo>
                      <a:pt x="42" y="0"/>
                    </a:lnTo>
                    <a:lnTo>
                      <a:pt x="36" y="0"/>
                    </a:lnTo>
                    <a:lnTo>
                      <a:pt x="28" y="0"/>
                    </a:lnTo>
                    <a:lnTo>
                      <a:pt x="28" y="0"/>
                    </a:lnTo>
                    <a:lnTo>
                      <a:pt x="22" y="2"/>
                    </a:lnTo>
                    <a:lnTo>
                      <a:pt x="16" y="4"/>
                    </a:lnTo>
                    <a:lnTo>
                      <a:pt x="12" y="8"/>
                    </a:lnTo>
                    <a:lnTo>
                      <a:pt x="8" y="14"/>
                    </a:lnTo>
                    <a:lnTo>
                      <a:pt x="8" y="14"/>
                    </a:lnTo>
                    <a:lnTo>
                      <a:pt x="4" y="20"/>
                    </a:lnTo>
                    <a:lnTo>
                      <a:pt x="2" y="28"/>
                    </a:lnTo>
                    <a:lnTo>
                      <a:pt x="0" y="36"/>
                    </a:lnTo>
                    <a:lnTo>
                      <a:pt x="0" y="44"/>
                    </a:lnTo>
                    <a:lnTo>
                      <a:pt x="0" y="44"/>
                    </a:lnTo>
                    <a:lnTo>
                      <a:pt x="2" y="30"/>
                    </a:lnTo>
                    <a:lnTo>
                      <a:pt x="8" y="18"/>
                    </a:lnTo>
                    <a:lnTo>
                      <a:pt x="16" y="10"/>
                    </a:lnTo>
                    <a:lnTo>
                      <a:pt x="28" y="4"/>
                    </a:lnTo>
                    <a:lnTo>
                      <a:pt x="28" y="4"/>
                    </a:lnTo>
                    <a:lnTo>
                      <a:pt x="34" y="4"/>
                    </a:lnTo>
                    <a:lnTo>
                      <a:pt x="38" y="4"/>
                    </a:lnTo>
                    <a:lnTo>
                      <a:pt x="42" y="6"/>
                    </a:lnTo>
                    <a:lnTo>
                      <a:pt x="44" y="10"/>
                    </a:lnTo>
                    <a:lnTo>
                      <a:pt x="44" y="10"/>
                    </a:lnTo>
                    <a:lnTo>
                      <a:pt x="46" y="16"/>
                    </a:lnTo>
                    <a:lnTo>
                      <a:pt x="46" y="22"/>
                    </a:lnTo>
                    <a:lnTo>
                      <a:pt x="44" y="38"/>
                    </a:lnTo>
                    <a:lnTo>
                      <a:pt x="44" y="38"/>
                    </a:lnTo>
                    <a:lnTo>
                      <a:pt x="48" y="30"/>
                    </a:lnTo>
                    <a:lnTo>
                      <a:pt x="50" y="22"/>
                    </a:lnTo>
                    <a:lnTo>
                      <a:pt x="50" y="14"/>
                    </a:lnTo>
                    <a:lnTo>
                      <a:pt x="50" y="8"/>
                    </a:lnTo>
                    <a:lnTo>
                      <a:pt x="50" y="8"/>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9" name="Freeform 27"/>
              <p:cNvSpPr>
                <a:spLocks/>
              </p:cNvSpPr>
              <p:nvPr/>
            </p:nvSpPr>
            <p:spPr bwMode="auto">
              <a:xfrm>
                <a:off x="1574" y="1264"/>
                <a:ext cx="286" cy="260"/>
              </a:xfrm>
              <a:custGeom>
                <a:avLst/>
                <a:gdLst/>
                <a:ahLst/>
                <a:cxnLst>
                  <a:cxn ang="0">
                    <a:pos x="146" y="0"/>
                  </a:cxn>
                  <a:cxn ang="0">
                    <a:pos x="130" y="6"/>
                  </a:cxn>
                  <a:cxn ang="0">
                    <a:pos x="102" y="22"/>
                  </a:cxn>
                  <a:cxn ang="0">
                    <a:pos x="78" y="44"/>
                  </a:cxn>
                  <a:cxn ang="0">
                    <a:pos x="58" y="70"/>
                  </a:cxn>
                  <a:cxn ang="0">
                    <a:pos x="44" y="34"/>
                  </a:cxn>
                  <a:cxn ang="0">
                    <a:pos x="24" y="68"/>
                  </a:cxn>
                  <a:cxn ang="0">
                    <a:pos x="6" y="120"/>
                  </a:cxn>
                  <a:cxn ang="0">
                    <a:pos x="0" y="152"/>
                  </a:cxn>
                  <a:cxn ang="0">
                    <a:pos x="0" y="168"/>
                  </a:cxn>
                  <a:cxn ang="0">
                    <a:pos x="58" y="188"/>
                  </a:cxn>
                  <a:cxn ang="0">
                    <a:pos x="118" y="194"/>
                  </a:cxn>
                  <a:cxn ang="0">
                    <a:pos x="100" y="184"/>
                  </a:cxn>
                  <a:cxn ang="0">
                    <a:pos x="74" y="158"/>
                  </a:cxn>
                  <a:cxn ang="0">
                    <a:pos x="66" y="142"/>
                  </a:cxn>
                  <a:cxn ang="0">
                    <a:pos x="98" y="162"/>
                  </a:cxn>
                  <a:cxn ang="0">
                    <a:pos x="134" y="172"/>
                  </a:cxn>
                  <a:cxn ang="0">
                    <a:pos x="132" y="160"/>
                  </a:cxn>
                  <a:cxn ang="0">
                    <a:pos x="132" y="142"/>
                  </a:cxn>
                  <a:cxn ang="0">
                    <a:pos x="134" y="136"/>
                  </a:cxn>
                  <a:cxn ang="0">
                    <a:pos x="170" y="170"/>
                  </a:cxn>
                  <a:cxn ang="0">
                    <a:pos x="190" y="216"/>
                  </a:cxn>
                  <a:cxn ang="0">
                    <a:pos x="194" y="206"/>
                  </a:cxn>
                  <a:cxn ang="0">
                    <a:pos x="204" y="196"/>
                  </a:cxn>
                  <a:cxn ang="0">
                    <a:pos x="210" y="194"/>
                  </a:cxn>
                  <a:cxn ang="0">
                    <a:pos x="220" y="198"/>
                  </a:cxn>
                  <a:cxn ang="0">
                    <a:pos x="226" y="214"/>
                  </a:cxn>
                  <a:cxn ang="0">
                    <a:pos x="228" y="226"/>
                  </a:cxn>
                  <a:cxn ang="0">
                    <a:pos x="224" y="238"/>
                  </a:cxn>
                  <a:cxn ang="0">
                    <a:pos x="218" y="248"/>
                  </a:cxn>
                  <a:cxn ang="0">
                    <a:pos x="212" y="250"/>
                  </a:cxn>
                  <a:cxn ang="0">
                    <a:pos x="226" y="260"/>
                  </a:cxn>
                  <a:cxn ang="0">
                    <a:pos x="234" y="208"/>
                  </a:cxn>
                  <a:cxn ang="0">
                    <a:pos x="282" y="132"/>
                  </a:cxn>
                  <a:cxn ang="0">
                    <a:pos x="228" y="148"/>
                  </a:cxn>
                  <a:cxn ang="0">
                    <a:pos x="250" y="104"/>
                  </a:cxn>
                  <a:cxn ang="0">
                    <a:pos x="286" y="60"/>
                  </a:cxn>
                  <a:cxn ang="0">
                    <a:pos x="264" y="62"/>
                  </a:cxn>
                  <a:cxn ang="0">
                    <a:pos x="222" y="70"/>
                  </a:cxn>
                  <a:cxn ang="0">
                    <a:pos x="248" y="14"/>
                  </a:cxn>
                  <a:cxn ang="0">
                    <a:pos x="216" y="18"/>
                  </a:cxn>
                  <a:cxn ang="0">
                    <a:pos x="158" y="38"/>
                  </a:cxn>
                  <a:cxn ang="0">
                    <a:pos x="130" y="54"/>
                  </a:cxn>
                </a:cxnLst>
                <a:rect l="0" t="0" r="r" b="b"/>
                <a:pathLst>
                  <a:path w="286" h="260">
                    <a:moveTo>
                      <a:pt x="130" y="54"/>
                    </a:moveTo>
                    <a:lnTo>
                      <a:pt x="146" y="0"/>
                    </a:lnTo>
                    <a:lnTo>
                      <a:pt x="146" y="0"/>
                    </a:lnTo>
                    <a:lnTo>
                      <a:pt x="130" y="6"/>
                    </a:lnTo>
                    <a:lnTo>
                      <a:pt x="116" y="14"/>
                    </a:lnTo>
                    <a:lnTo>
                      <a:pt x="102" y="22"/>
                    </a:lnTo>
                    <a:lnTo>
                      <a:pt x="90" y="32"/>
                    </a:lnTo>
                    <a:lnTo>
                      <a:pt x="78" y="44"/>
                    </a:lnTo>
                    <a:lnTo>
                      <a:pt x="68" y="56"/>
                    </a:lnTo>
                    <a:lnTo>
                      <a:pt x="58" y="70"/>
                    </a:lnTo>
                    <a:lnTo>
                      <a:pt x="48" y="84"/>
                    </a:lnTo>
                    <a:lnTo>
                      <a:pt x="44" y="34"/>
                    </a:lnTo>
                    <a:lnTo>
                      <a:pt x="44" y="34"/>
                    </a:lnTo>
                    <a:lnTo>
                      <a:pt x="24" y="68"/>
                    </a:lnTo>
                    <a:lnTo>
                      <a:pt x="10" y="104"/>
                    </a:lnTo>
                    <a:lnTo>
                      <a:pt x="6" y="120"/>
                    </a:lnTo>
                    <a:lnTo>
                      <a:pt x="2" y="136"/>
                    </a:lnTo>
                    <a:lnTo>
                      <a:pt x="0" y="152"/>
                    </a:lnTo>
                    <a:lnTo>
                      <a:pt x="0" y="168"/>
                    </a:lnTo>
                    <a:lnTo>
                      <a:pt x="0" y="168"/>
                    </a:lnTo>
                    <a:lnTo>
                      <a:pt x="28" y="180"/>
                    </a:lnTo>
                    <a:lnTo>
                      <a:pt x="58" y="188"/>
                    </a:lnTo>
                    <a:lnTo>
                      <a:pt x="88" y="194"/>
                    </a:lnTo>
                    <a:lnTo>
                      <a:pt x="118" y="194"/>
                    </a:lnTo>
                    <a:lnTo>
                      <a:pt x="118" y="194"/>
                    </a:lnTo>
                    <a:lnTo>
                      <a:pt x="100" y="184"/>
                    </a:lnTo>
                    <a:lnTo>
                      <a:pt x="86" y="172"/>
                    </a:lnTo>
                    <a:lnTo>
                      <a:pt x="74" y="158"/>
                    </a:lnTo>
                    <a:lnTo>
                      <a:pt x="66" y="142"/>
                    </a:lnTo>
                    <a:lnTo>
                      <a:pt x="66" y="142"/>
                    </a:lnTo>
                    <a:lnTo>
                      <a:pt x="82" y="154"/>
                    </a:lnTo>
                    <a:lnTo>
                      <a:pt x="98" y="162"/>
                    </a:lnTo>
                    <a:lnTo>
                      <a:pt x="116" y="168"/>
                    </a:lnTo>
                    <a:lnTo>
                      <a:pt x="134" y="172"/>
                    </a:lnTo>
                    <a:lnTo>
                      <a:pt x="134" y="172"/>
                    </a:lnTo>
                    <a:lnTo>
                      <a:pt x="132" y="160"/>
                    </a:lnTo>
                    <a:lnTo>
                      <a:pt x="130" y="150"/>
                    </a:lnTo>
                    <a:lnTo>
                      <a:pt x="132" y="142"/>
                    </a:lnTo>
                    <a:lnTo>
                      <a:pt x="134" y="136"/>
                    </a:lnTo>
                    <a:lnTo>
                      <a:pt x="134" y="136"/>
                    </a:lnTo>
                    <a:lnTo>
                      <a:pt x="154" y="152"/>
                    </a:lnTo>
                    <a:lnTo>
                      <a:pt x="170" y="170"/>
                    </a:lnTo>
                    <a:lnTo>
                      <a:pt x="182" y="192"/>
                    </a:lnTo>
                    <a:lnTo>
                      <a:pt x="190" y="216"/>
                    </a:lnTo>
                    <a:lnTo>
                      <a:pt x="190" y="216"/>
                    </a:lnTo>
                    <a:lnTo>
                      <a:pt x="194" y="206"/>
                    </a:lnTo>
                    <a:lnTo>
                      <a:pt x="198" y="200"/>
                    </a:lnTo>
                    <a:lnTo>
                      <a:pt x="204" y="196"/>
                    </a:lnTo>
                    <a:lnTo>
                      <a:pt x="210" y="194"/>
                    </a:lnTo>
                    <a:lnTo>
                      <a:pt x="210" y="194"/>
                    </a:lnTo>
                    <a:lnTo>
                      <a:pt x="216" y="194"/>
                    </a:lnTo>
                    <a:lnTo>
                      <a:pt x="220" y="198"/>
                    </a:lnTo>
                    <a:lnTo>
                      <a:pt x="224" y="206"/>
                    </a:lnTo>
                    <a:lnTo>
                      <a:pt x="226" y="214"/>
                    </a:lnTo>
                    <a:lnTo>
                      <a:pt x="226" y="214"/>
                    </a:lnTo>
                    <a:lnTo>
                      <a:pt x="228" y="226"/>
                    </a:lnTo>
                    <a:lnTo>
                      <a:pt x="224" y="238"/>
                    </a:lnTo>
                    <a:lnTo>
                      <a:pt x="224" y="238"/>
                    </a:lnTo>
                    <a:lnTo>
                      <a:pt x="222" y="244"/>
                    </a:lnTo>
                    <a:lnTo>
                      <a:pt x="218" y="248"/>
                    </a:lnTo>
                    <a:lnTo>
                      <a:pt x="216" y="250"/>
                    </a:lnTo>
                    <a:lnTo>
                      <a:pt x="212" y="250"/>
                    </a:lnTo>
                    <a:lnTo>
                      <a:pt x="226" y="260"/>
                    </a:lnTo>
                    <a:lnTo>
                      <a:pt x="226" y="260"/>
                    </a:lnTo>
                    <a:lnTo>
                      <a:pt x="230" y="224"/>
                    </a:lnTo>
                    <a:lnTo>
                      <a:pt x="234" y="208"/>
                    </a:lnTo>
                    <a:lnTo>
                      <a:pt x="240" y="196"/>
                    </a:lnTo>
                    <a:lnTo>
                      <a:pt x="282" y="132"/>
                    </a:lnTo>
                    <a:lnTo>
                      <a:pt x="228" y="148"/>
                    </a:lnTo>
                    <a:lnTo>
                      <a:pt x="228" y="148"/>
                    </a:lnTo>
                    <a:lnTo>
                      <a:pt x="236" y="126"/>
                    </a:lnTo>
                    <a:lnTo>
                      <a:pt x="250" y="104"/>
                    </a:lnTo>
                    <a:lnTo>
                      <a:pt x="266" y="82"/>
                    </a:lnTo>
                    <a:lnTo>
                      <a:pt x="286" y="60"/>
                    </a:lnTo>
                    <a:lnTo>
                      <a:pt x="286" y="60"/>
                    </a:lnTo>
                    <a:lnTo>
                      <a:pt x="264" y="62"/>
                    </a:lnTo>
                    <a:lnTo>
                      <a:pt x="244" y="66"/>
                    </a:lnTo>
                    <a:lnTo>
                      <a:pt x="222" y="70"/>
                    </a:lnTo>
                    <a:lnTo>
                      <a:pt x="202" y="76"/>
                    </a:lnTo>
                    <a:lnTo>
                      <a:pt x="248" y="14"/>
                    </a:lnTo>
                    <a:lnTo>
                      <a:pt x="248" y="14"/>
                    </a:lnTo>
                    <a:lnTo>
                      <a:pt x="216" y="18"/>
                    </a:lnTo>
                    <a:lnTo>
                      <a:pt x="186" y="26"/>
                    </a:lnTo>
                    <a:lnTo>
                      <a:pt x="158" y="38"/>
                    </a:lnTo>
                    <a:lnTo>
                      <a:pt x="130" y="54"/>
                    </a:lnTo>
                    <a:lnTo>
                      <a:pt x="130" y="54"/>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0" name="Freeform 28"/>
              <p:cNvSpPr>
                <a:spLocks/>
              </p:cNvSpPr>
              <p:nvPr/>
            </p:nvSpPr>
            <p:spPr bwMode="auto">
              <a:xfrm>
                <a:off x="1688" y="1466"/>
                <a:ext cx="40" cy="44"/>
              </a:xfrm>
              <a:custGeom>
                <a:avLst/>
                <a:gdLst/>
                <a:ahLst/>
                <a:cxnLst>
                  <a:cxn ang="0">
                    <a:pos x="38" y="0"/>
                  </a:cxn>
                  <a:cxn ang="0">
                    <a:pos x="38" y="0"/>
                  </a:cxn>
                  <a:cxn ang="0">
                    <a:pos x="38" y="16"/>
                  </a:cxn>
                  <a:cxn ang="0">
                    <a:pos x="36" y="28"/>
                  </a:cxn>
                  <a:cxn ang="0">
                    <a:pos x="32" y="34"/>
                  </a:cxn>
                  <a:cxn ang="0">
                    <a:pos x="28" y="38"/>
                  </a:cxn>
                  <a:cxn ang="0">
                    <a:pos x="28" y="38"/>
                  </a:cxn>
                  <a:cxn ang="0">
                    <a:pos x="22" y="38"/>
                  </a:cxn>
                  <a:cxn ang="0">
                    <a:pos x="16" y="34"/>
                  </a:cxn>
                  <a:cxn ang="0">
                    <a:pos x="8" y="26"/>
                  </a:cxn>
                  <a:cxn ang="0">
                    <a:pos x="0" y="14"/>
                  </a:cxn>
                  <a:cxn ang="0">
                    <a:pos x="0" y="14"/>
                  </a:cxn>
                  <a:cxn ang="0">
                    <a:pos x="6" y="28"/>
                  </a:cxn>
                  <a:cxn ang="0">
                    <a:pos x="14" y="38"/>
                  </a:cxn>
                  <a:cxn ang="0">
                    <a:pos x="14" y="38"/>
                  </a:cxn>
                  <a:cxn ang="0">
                    <a:pos x="22" y="44"/>
                  </a:cxn>
                  <a:cxn ang="0">
                    <a:pos x="28" y="44"/>
                  </a:cxn>
                  <a:cxn ang="0">
                    <a:pos x="28" y="44"/>
                  </a:cxn>
                  <a:cxn ang="0">
                    <a:pos x="32" y="42"/>
                  </a:cxn>
                  <a:cxn ang="0">
                    <a:pos x="34" y="40"/>
                  </a:cxn>
                  <a:cxn ang="0">
                    <a:pos x="38" y="32"/>
                  </a:cxn>
                  <a:cxn ang="0">
                    <a:pos x="38" y="32"/>
                  </a:cxn>
                  <a:cxn ang="0">
                    <a:pos x="40" y="18"/>
                  </a:cxn>
                  <a:cxn ang="0">
                    <a:pos x="38" y="0"/>
                  </a:cxn>
                  <a:cxn ang="0">
                    <a:pos x="38" y="0"/>
                  </a:cxn>
                </a:cxnLst>
                <a:rect l="0" t="0" r="r" b="b"/>
                <a:pathLst>
                  <a:path w="40" h="44">
                    <a:moveTo>
                      <a:pt x="38" y="0"/>
                    </a:moveTo>
                    <a:lnTo>
                      <a:pt x="38" y="0"/>
                    </a:lnTo>
                    <a:lnTo>
                      <a:pt x="38" y="16"/>
                    </a:lnTo>
                    <a:lnTo>
                      <a:pt x="36" y="28"/>
                    </a:lnTo>
                    <a:lnTo>
                      <a:pt x="32" y="34"/>
                    </a:lnTo>
                    <a:lnTo>
                      <a:pt x="28" y="38"/>
                    </a:lnTo>
                    <a:lnTo>
                      <a:pt x="28" y="38"/>
                    </a:lnTo>
                    <a:lnTo>
                      <a:pt x="22" y="38"/>
                    </a:lnTo>
                    <a:lnTo>
                      <a:pt x="16" y="34"/>
                    </a:lnTo>
                    <a:lnTo>
                      <a:pt x="8" y="26"/>
                    </a:lnTo>
                    <a:lnTo>
                      <a:pt x="0" y="14"/>
                    </a:lnTo>
                    <a:lnTo>
                      <a:pt x="0" y="14"/>
                    </a:lnTo>
                    <a:lnTo>
                      <a:pt x="6" y="28"/>
                    </a:lnTo>
                    <a:lnTo>
                      <a:pt x="14" y="38"/>
                    </a:lnTo>
                    <a:lnTo>
                      <a:pt x="14" y="38"/>
                    </a:lnTo>
                    <a:lnTo>
                      <a:pt x="22" y="44"/>
                    </a:lnTo>
                    <a:lnTo>
                      <a:pt x="28" y="44"/>
                    </a:lnTo>
                    <a:lnTo>
                      <a:pt x="28" y="44"/>
                    </a:lnTo>
                    <a:lnTo>
                      <a:pt x="32" y="42"/>
                    </a:lnTo>
                    <a:lnTo>
                      <a:pt x="34" y="40"/>
                    </a:lnTo>
                    <a:lnTo>
                      <a:pt x="38" y="32"/>
                    </a:lnTo>
                    <a:lnTo>
                      <a:pt x="38" y="32"/>
                    </a:lnTo>
                    <a:lnTo>
                      <a:pt x="40" y="18"/>
                    </a:lnTo>
                    <a:lnTo>
                      <a:pt x="38" y="0"/>
                    </a:lnTo>
                    <a:lnTo>
                      <a:pt x="38"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1" name="Freeform 29"/>
              <p:cNvSpPr>
                <a:spLocks/>
              </p:cNvSpPr>
              <p:nvPr/>
            </p:nvSpPr>
            <p:spPr bwMode="auto">
              <a:xfrm>
                <a:off x="1586" y="1480"/>
                <a:ext cx="38" cy="44"/>
              </a:xfrm>
              <a:custGeom>
                <a:avLst/>
                <a:gdLst/>
                <a:ahLst/>
                <a:cxnLst>
                  <a:cxn ang="0">
                    <a:pos x="36" y="0"/>
                  </a:cxn>
                  <a:cxn ang="0">
                    <a:pos x="36" y="0"/>
                  </a:cxn>
                  <a:cxn ang="0">
                    <a:pos x="36" y="16"/>
                  </a:cxn>
                  <a:cxn ang="0">
                    <a:pos x="34" y="26"/>
                  </a:cxn>
                  <a:cxn ang="0">
                    <a:pos x="30" y="34"/>
                  </a:cxn>
                  <a:cxn ang="0">
                    <a:pos x="26" y="38"/>
                  </a:cxn>
                  <a:cxn ang="0">
                    <a:pos x="26" y="38"/>
                  </a:cxn>
                  <a:cxn ang="0">
                    <a:pos x="20" y="38"/>
                  </a:cxn>
                  <a:cxn ang="0">
                    <a:pos x="14" y="34"/>
                  </a:cxn>
                  <a:cxn ang="0">
                    <a:pos x="8" y="26"/>
                  </a:cxn>
                  <a:cxn ang="0">
                    <a:pos x="0" y="14"/>
                  </a:cxn>
                  <a:cxn ang="0">
                    <a:pos x="0" y="14"/>
                  </a:cxn>
                  <a:cxn ang="0">
                    <a:pos x="6" y="28"/>
                  </a:cxn>
                  <a:cxn ang="0">
                    <a:pos x="12" y="38"/>
                  </a:cxn>
                  <a:cxn ang="0">
                    <a:pos x="12" y="38"/>
                  </a:cxn>
                  <a:cxn ang="0">
                    <a:pos x="20" y="44"/>
                  </a:cxn>
                  <a:cxn ang="0">
                    <a:pos x="28" y="44"/>
                  </a:cxn>
                  <a:cxn ang="0">
                    <a:pos x="28" y="44"/>
                  </a:cxn>
                  <a:cxn ang="0">
                    <a:pos x="30" y="42"/>
                  </a:cxn>
                  <a:cxn ang="0">
                    <a:pos x="32" y="40"/>
                  </a:cxn>
                  <a:cxn ang="0">
                    <a:pos x="36" y="30"/>
                  </a:cxn>
                  <a:cxn ang="0">
                    <a:pos x="36" y="30"/>
                  </a:cxn>
                  <a:cxn ang="0">
                    <a:pos x="38" y="18"/>
                  </a:cxn>
                  <a:cxn ang="0">
                    <a:pos x="36" y="0"/>
                  </a:cxn>
                  <a:cxn ang="0">
                    <a:pos x="36" y="0"/>
                  </a:cxn>
                </a:cxnLst>
                <a:rect l="0" t="0" r="r" b="b"/>
                <a:pathLst>
                  <a:path w="38" h="44">
                    <a:moveTo>
                      <a:pt x="36" y="0"/>
                    </a:moveTo>
                    <a:lnTo>
                      <a:pt x="36" y="0"/>
                    </a:lnTo>
                    <a:lnTo>
                      <a:pt x="36" y="16"/>
                    </a:lnTo>
                    <a:lnTo>
                      <a:pt x="34" y="26"/>
                    </a:lnTo>
                    <a:lnTo>
                      <a:pt x="30" y="34"/>
                    </a:lnTo>
                    <a:lnTo>
                      <a:pt x="26" y="38"/>
                    </a:lnTo>
                    <a:lnTo>
                      <a:pt x="26" y="38"/>
                    </a:lnTo>
                    <a:lnTo>
                      <a:pt x="20" y="38"/>
                    </a:lnTo>
                    <a:lnTo>
                      <a:pt x="14" y="34"/>
                    </a:lnTo>
                    <a:lnTo>
                      <a:pt x="8" y="26"/>
                    </a:lnTo>
                    <a:lnTo>
                      <a:pt x="0" y="14"/>
                    </a:lnTo>
                    <a:lnTo>
                      <a:pt x="0" y="14"/>
                    </a:lnTo>
                    <a:lnTo>
                      <a:pt x="6" y="28"/>
                    </a:lnTo>
                    <a:lnTo>
                      <a:pt x="12" y="38"/>
                    </a:lnTo>
                    <a:lnTo>
                      <a:pt x="12" y="38"/>
                    </a:lnTo>
                    <a:lnTo>
                      <a:pt x="20" y="44"/>
                    </a:lnTo>
                    <a:lnTo>
                      <a:pt x="28" y="44"/>
                    </a:lnTo>
                    <a:lnTo>
                      <a:pt x="28" y="44"/>
                    </a:lnTo>
                    <a:lnTo>
                      <a:pt x="30" y="42"/>
                    </a:lnTo>
                    <a:lnTo>
                      <a:pt x="32" y="40"/>
                    </a:lnTo>
                    <a:lnTo>
                      <a:pt x="36" y="30"/>
                    </a:lnTo>
                    <a:lnTo>
                      <a:pt x="36" y="30"/>
                    </a:lnTo>
                    <a:lnTo>
                      <a:pt x="38" y="18"/>
                    </a:lnTo>
                    <a:lnTo>
                      <a:pt x="36" y="0"/>
                    </a:lnTo>
                    <a:lnTo>
                      <a:pt x="36"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2" name="Freeform 30"/>
              <p:cNvSpPr>
                <a:spLocks/>
              </p:cNvSpPr>
              <p:nvPr/>
            </p:nvSpPr>
            <p:spPr bwMode="auto">
              <a:xfrm>
                <a:off x="1790" y="2148"/>
                <a:ext cx="36" cy="20"/>
              </a:xfrm>
              <a:custGeom>
                <a:avLst/>
                <a:gdLst/>
                <a:ahLst/>
                <a:cxnLst>
                  <a:cxn ang="0">
                    <a:pos x="28" y="20"/>
                  </a:cxn>
                  <a:cxn ang="0">
                    <a:pos x="36" y="6"/>
                  </a:cxn>
                  <a:cxn ang="0">
                    <a:pos x="8" y="0"/>
                  </a:cxn>
                  <a:cxn ang="0">
                    <a:pos x="0" y="10"/>
                  </a:cxn>
                  <a:cxn ang="0">
                    <a:pos x="28" y="20"/>
                  </a:cxn>
                  <a:cxn ang="0">
                    <a:pos x="28" y="20"/>
                  </a:cxn>
                </a:cxnLst>
                <a:rect l="0" t="0" r="r" b="b"/>
                <a:pathLst>
                  <a:path w="36" h="20">
                    <a:moveTo>
                      <a:pt x="28" y="20"/>
                    </a:moveTo>
                    <a:lnTo>
                      <a:pt x="36" y="6"/>
                    </a:lnTo>
                    <a:lnTo>
                      <a:pt x="8" y="0"/>
                    </a:lnTo>
                    <a:lnTo>
                      <a:pt x="0" y="10"/>
                    </a:lnTo>
                    <a:lnTo>
                      <a:pt x="28" y="20"/>
                    </a:lnTo>
                    <a:lnTo>
                      <a:pt x="28" y="2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3" name="Freeform 31"/>
              <p:cNvSpPr>
                <a:spLocks/>
              </p:cNvSpPr>
              <p:nvPr/>
            </p:nvSpPr>
            <p:spPr bwMode="auto">
              <a:xfrm>
                <a:off x="1768" y="2190"/>
                <a:ext cx="34" cy="20"/>
              </a:xfrm>
              <a:custGeom>
                <a:avLst/>
                <a:gdLst/>
                <a:ahLst/>
                <a:cxnLst>
                  <a:cxn ang="0">
                    <a:pos x="4" y="0"/>
                  </a:cxn>
                  <a:cxn ang="0">
                    <a:pos x="0" y="8"/>
                  </a:cxn>
                  <a:cxn ang="0">
                    <a:pos x="30" y="20"/>
                  </a:cxn>
                  <a:cxn ang="0">
                    <a:pos x="34" y="14"/>
                  </a:cxn>
                  <a:cxn ang="0">
                    <a:pos x="4" y="0"/>
                  </a:cxn>
                  <a:cxn ang="0">
                    <a:pos x="4" y="0"/>
                  </a:cxn>
                </a:cxnLst>
                <a:rect l="0" t="0" r="r" b="b"/>
                <a:pathLst>
                  <a:path w="34" h="20">
                    <a:moveTo>
                      <a:pt x="4" y="0"/>
                    </a:moveTo>
                    <a:lnTo>
                      <a:pt x="0" y="8"/>
                    </a:lnTo>
                    <a:lnTo>
                      <a:pt x="30" y="20"/>
                    </a:lnTo>
                    <a:lnTo>
                      <a:pt x="34" y="14"/>
                    </a:lnTo>
                    <a:lnTo>
                      <a:pt x="4" y="0"/>
                    </a:lnTo>
                    <a:lnTo>
                      <a:pt x="4" y="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4" name="Freeform 32"/>
              <p:cNvSpPr>
                <a:spLocks/>
              </p:cNvSpPr>
              <p:nvPr/>
            </p:nvSpPr>
            <p:spPr bwMode="auto">
              <a:xfrm>
                <a:off x="1778" y="2170"/>
                <a:ext cx="34" cy="22"/>
              </a:xfrm>
              <a:custGeom>
                <a:avLst/>
                <a:gdLst/>
                <a:ahLst/>
                <a:cxnLst>
                  <a:cxn ang="0">
                    <a:pos x="30" y="22"/>
                  </a:cxn>
                  <a:cxn ang="0">
                    <a:pos x="34" y="10"/>
                  </a:cxn>
                  <a:cxn ang="0">
                    <a:pos x="6" y="0"/>
                  </a:cxn>
                  <a:cxn ang="0">
                    <a:pos x="0" y="10"/>
                  </a:cxn>
                  <a:cxn ang="0">
                    <a:pos x="30" y="22"/>
                  </a:cxn>
                  <a:cxn ang="0">
                    <a:pos x="30" y="22"/>
                  </a:cxn>
                </a:cxnLst>
                <a:rect l="0" t="0" r="r" b="b"/>
                <a:pathLst>
                  <a:path w="34" h="22">
                    <a:moveTo>
                      <a:pt x="30" y="22"/>
                    </a:moveTo>
                    <a:lnTo>
                      <a:pt x="34" y="10"/>
                    </a:lnTo>
                    <a:lnTo>
                      <a:pt x="6" y="0"/>
                    </a:lnTo>
                    <a:lnTo>
                      <a:pt x="0" y="10"/>
                    </a:lnTo>
                    <a:lnTo>
                      <a:pt x="30" y="22"/>
                    </a:lnTo>
                    <a:lnTo>
                      <a:pt x="30" y="2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5" name="Freeform 33"/>
              <p:cNvSpPr>
                <a:spLocks/>
              </p:cNvSpPr>
              <p:nvPr/>
            </p:nvSpPr>
            <p:spPr bwMode="auto">
              <a:xfrm>
                <a:off x="1700" y="2282"/>
                <a:ext cx="32" cy="34"/>
              </a:xfrm>
              <a:custGeom>
                <a:avLst/>
                <a:gdLst/>
                <a:ahLst/>
                <a:cxnLst>
                  <a:cxn ang="0">
                    <a:pos x="32" y="12"/>
                  </a:cxn>
                  <a:cxn ang="0">
                    <a:pos x="24" y="0"/>
                  </a:cxn>
                  <a:cxn ang="0">
                    <a:pos x="0" y="22"/>
                  </a:cxn>
                  <a:cxn ang="0">
                    <a:pos x="10" y="34"/>
                  </a:cxn>
                  <a:cxn ang="0">
                    <a:pos x="32" y="12"/>
                  </a:cxn>
                  <a:cxn ang="0">
                    <a:pos x="32" y="12"/>
                  </a:cxn>
                </a:cxnLst>
                <a:rect l="0" t="0" r="r" b="b"/>
                <a:pathLst>
                  <a:path w="32" h="34">
                    <a:moveTo>
                      <a:pt x="32" y="12"/>
                    </a:moveTo>
                    <a:lnTo>
                      <a:pt x="24" y="0"/>
                    </a:lnTo>
                    <a:lnTo>
                      <a:pt x="0" y="22"/>
                    </a:lnTo>
                    <a:lnTo>
                      <a:pt x="10" y="34"/>
                    </a:lnTo>
                    <a:lnTo>
                      <a:pt x="32" y="12"/>
                    </a:lnTo>
                    <a:lnTo>
                      <a:pt x="32" y="1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6" name="Freeform 34"/>
              <p:cNvSpPr>
                <a:spLocks/>
              </p:cNvSpPr>
              <p:nvPr/>
            </p:nvSpPr>
            <p:spPr bwMode="auto">
              <a:xfrm>
                <a:off x="1680" y="2258"/>
                <a:ext cx="36" cy="36"/>
              </a:xfrm>
              <a:custGeom>
                <a:avLst/>
                <a:gdLst/>
                <a:ahLst/>
                <a:cxnLst>
                  <a:cxn ang="0">
                    <a:pos x="10" y="36"/>
                  </a:cxn>
                  <a:cxn ang="0">
                    <a:pos x="36" y="12"/>
                  </a:cxn>
                  <a:cxn ang="0">
                    <a:pos x="28" y="0"/>
                  </a:cxn>
                  <a:cxn ang="0">
                    <a:pos x="0" y="22"/>
                  </a:cxn>
                  <a:cxn ang="0">
                    <a:pos x="10" y="36"/>
                  </a:cxn>
                  <a:cxn ang="0">
                    <a:pos x="10" y="36"/>
                  </a:cxn>
                </a:cxnLst>
                <a:rect l="0" t="0" r="r" b="b"/>
                <a:pathLst>
                  <a:path w="36" h="36">
                    <a:moveTo>
                      <a:pt x="10" y="36"/>
                    </a:moveTo>
                    <a:lnTo>
                      <a:pt x="36" y="12"/>
                    </a:lnTo>
                    <a:lnTo>
                      <a:pt x="28" y="0"/>
                    </a:lnTo>
                    <a:lnTo>
                      <a:pt x="0" y="22"/>
                    </a:lnTo>
                    <a:lnTo>
                      <a:pt x="10" y="36"/>
                    </a:lnTo>
                    <a:lnTo>
                      <a:pt x="10" y="36"/>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7" name="Freeform 35"/>
              <p:cNvSpPr>
                <a:spLocks/>
              </p:cNvSpPr>
              <p:nvPr/>
            </p:nvSpPr>
            <p:spPr bwMode="auto">
              <a:xfrm>
                <a:off x="1720" y="2304"/>
                <a:ext cx="30" cy="38"/>
              </a:xfrm>
              <a:custGeom>
                <a:avLst/>
                <a:gdLst/>
                <a:ahLst/>
                <a:cxnLst>
                  <a:cxn ang="0">
                    <a:pos x="10" y="38"/>
                  </a:cxn>
                  <a:cxn ang="0">
                    <a:pos x="30" y="14"/>
                  </a:cxn>
                  <a:cxn ang="0">
                    <a:pos x="20" y="0"/>
                  </a:cxn>
                  <a:cxn ang="0">
                    <a:pos x="0" y="26"/>
                  </a:cxn>
                  <a:cxn ang="0">
                    <a:pos x="10" y="38"/>
                  </a:cxn>
                  <a:cxn ang="0">
                    <a:pos x="10" y="38"/>
                  </a:cxn>
                </a:cxnLst>
                <a:rect l="0" t="0" r="r" b="b"/>
                <a:pathLst>
                  <a:path w="30" h="38">
                    <a:moveTo>
                      <a:pt x="10" y="38"/>
                    </a:moveTo>
                    <a:lnTo>
                      <a:pt x="30" y="14"/>
                    </a:lnTo>
                    <a:lnTo>
                      <a:pt x="20" y="0"/>
                    </a:lnTo>
                    <a:lnTo>
                      <a:pt x="0" y="26"/>
                    </a:lnTo>
                    <a:lnTo>
                      <a:pt x="10" y="38"/>
                    </a:lnTo>
                    <a:lnTo>
                      <a:pt x="10" y="38"/>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8" name="Freeform 36"/>
              <p:cNvSpPr>
                <a:spLocks/>
              </p:cNvSpPr>
              <p:nvPr/>
            </p:nvSpPr>
            <p:spPr bwMode="auto">
              <a:xfrm>
                <a:off x="1634" y="1546"/>
                <a:ext cx="78" cy="54"/>
              </a:xfrm>
              <a:custGeom>
                <a:avLst/>
                <a:gdLst/>
                <a:ahLst/>
                <a:cxnLst>
                  <a:cxn ang="0">
                    <a:pos x="0" y="20"/>
                  </a:cxn>
                  <a:cxn ang="0">
                    <a:pos x="0" y="20"/>
                  </a:cxn>
                  <a:cxn ang="0">
                    <a:pos x="10" y="32"/>
                  </a:cxn>
                  <a:cxn ang="0">
                    <a:pos x="20" y="42"/>
                  </a:cxn>
                  <a:cxn ang="0">
                    <a:pos x="32" y="50"/>
                  </a:cxn>
                  <a:cxn ang="0">
                    <a:pos x="40" y="52"/>
                  </a:cxn>
                  <a:cxn ang="0">
                    <a:pos x="46" y="54"/>
                  </a:cxn>
                  <a:cxn ang="0">
                    <a:pos x="52" y="52"/>
                  </a:cxn>
                  <a:cxn ang="0">
                    <a:pos x="60" y="48"/>
                  </a:cxn>
                  <a:cxn ang="0">
                    <a:pos x="64" y="42"/>
                  </a:cxn>
                  <a:cxn ang="0">
                    <a:pos x="70" y="32"/>
                  </a:cxn>
                  <a:cxn ang="0">
                    <a:pos x="76" y="18"/>
                  </a:cxn>
                  <a:cxn ang="0">
                    <a:pos x="78" y="0"/>
                  </a:cxn>
                  <a:cxn ang="0">
                    <a:pos x="78" y="0"/>
                  </a:cxn>
                  <a:cxn ang="0">
                    <a:pos x="72" y="4"/>
                  </a:cxn>
                  <a:cxn ang="0">
                    <a:pos x="52" y="12"/>
                  </a:cxn>
                  <a:cxn ang="0">
                    <a:pos x="26" y="18"/>
                  </a:cxn>
                  <a:cxn ang="0">
                    <a:pos x="14" y="20"/>
                  </a:cxn>
                  <a:cxn ang="0">
                    <a:pos x="0" y="20"/>
                  </a:cxn>
                  <a:cxn ang="0">
                    <a:pos x="0" y="20"/>
                  </a:cxn>
                </a:cxnLst>
                <a:rect l="0" t="0" r="r" b="b"/>
                <a:pathLst>
                  <a:path w="78" h="54">
                    <a:moveTo>
                      <a:pt x="0" y="20"/>
                    </a:moveTo>
                    <a:lnTo>
                      <a:pt x="0" y="20"/>
                    </a:lnTo>
                    <a:lnTo>
                      <a:pt x="10" y="32"/>
                    </a:lnTo>
                    <a:lnTo>
                      <a:pt x="20" y="42"/>
                    </a:lnTo>
                    <a:lnTo>
                      <a:pt x="32" y="50"/>
                    </a:lnTo>
                    <a:lnTo>
                      <a:pt x="40" y="52"/>
                    </a:lnTo>
                    <a:lnTo>
                      <a:pt x="46" y="54"/>
                    </a:lnTo>
                    <a:lnTo>
                      <a:pt x="52" y="52"/>
                    </a:lnTo>
                    <a:lnTo>
                      <a:pt x="60" y="48"/>
                    </a:lnTo>
                    <a:lnTo>
                      <a:pt x="64" y="42"/>
                    </a:lnTo>
                    <a:lnTo>
                      <a:pt x="70" y="32"/>
                    </a:lnTo>
                    <a:lnTo>
                      <a:pt x="76" y="18"/>
                    </a:lnTo>
                    <a:lnTo>
                      <a:pt x="78" y="0"/>
                    </a:lnTo>
                    <a:lnTo>
                      <a:pt x="78" y="0"/>
                    </a:lnTo>
                    <a:lnTo>
                      <a:pt x="72" y="4"/>
                    </a:lnTo>
                    <a:lnTo>
                      <a:pt x="52" y="12"/>
                    </a:lnTo>
                    <a:lnTo>
                      <a:pt x="26" y="18"/>
                    </a:lnTo>
                    <a:lnTo>
                      <a:pt x="14" y="20"/>
                    </a:lnTo>
                    <a:lnTo>
                      <a:pt x="0" y="20"/>
                    </a:lnTo>
                    <a:lnTo>
                      <a:pt x="0"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9" name="Freeform 37"/>
              <p:cNvSpPr>
                <a:spLocks/>
              </p:cNvSpPr>
              <p:nvPr/>
            </p:nvSpPr>
            <p:spPr bwMode="auto">
              <a:xfrm>
                <a:off x="1784" y="1642"/>
                <a:ext cx="116" cy="120"/>
              </a:xfrm>
              <a:custGeom>
                <a:avLst/>
                <a:gdLst/>
                <a:ahLst/>
                <a:cxnLst>
                  <a:cxn ang="0">
                    <a:pos x="116" y="94"/>
                  </a:cxn>
                  <a:cxn ang="0">
                    <a:pos x="74" y="88"/>
                  </a:cxn>
                  <a:cxn ang="0">
                    <a:pos x="46" y="120"/>
                  </a:cxn>
                  <a:cxn ang="0">
                    <a:pos x="38" y="80"/>
                  </a:cxn>
                  <a:cxn ang="0">
                    <a:pos x="0" y="62"/>
                  </a:cxn>
                  <a:cxn ang="0">
                    <a:pos x="36" y="42"/>
                  </a:cxn>
                  <a:cxn ang="0">
                    <a:pos x="40" y="0"/>
                  </a:cxn>
                  <a:cxn ang="0">
                    <a:pos x="70" y="30"/>
                  </a:cxn>
                  <a:cxn ang="0">
                    <a:pos x="112" y="20"/>
                  </a:cxn>
                  <a:cxn ang="0">
                    <a:pos x="94" y="58"/>
                  </a:cxn>
                  <a:cxn ang="0">
                    <a:pos x="116" y="94"/>
                  </a:cxn>
                </a:cxnLst>
                <a:rect l="0" t="0" r="r" b="b"/>
                <a:pathLst>
                  <a:path w="116" h="120">
                    <a:moveTo>
                      <a:pt x="116" y="94"/>
                    </a:moveTo>
                    <a:lnTo>
                      <a:pt x="74" y="88"/>
                    </a:lnTo>
                    <a:lnTo>
                      <a:pt x="46" y="120"/>
                    </a:lnTo>
                    <a:lnTo>
                      <a:pt x="38" y="80"/>
                    </a:lnTo>
                    <a:lnTo>
                      <a:pt x="0" y="62"/>
                    </a:lnTo>
                    <a:lnTo>
                      <a:pt x="36" y="42"/>
                    </a:lnTo>
                    <a:lnTo>
                      <a:pt x="40" y="0"/>
                    </a:lnTo>
                    <a:lnTo>
                      <a:pt x="70" y="30"/>
                    </a:lnTo>
                    <a:lnTo>
                      <a:pt x="112" y="20"/>
                    </a:lnTo>
                    <a:lnTo>
                      <a:pt x="94" y="58"/>
                    </a:lnTo>
                    <a:lnTo>
                      <a:pt x="116" y="94"/>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30" name="Freeform 38"/>
              <p:cNvSpPr>
                <a:spLocks/>
              </p:cNvSpPr>
              <p:nvPr/>
            </p:nvSpPr>
            <p:spPr bwMode="auto">
              <a:xfrm>
                <a:off x="1862" y="1426"/>
                <a:ext cx="54" cy="92"/>
              </a:xfrm>
              <a:custGeom>
                <a:avLst/>
                <a:gdLst/>
                <a:ahLst/>
                <a:cxnLst>
                  <a:cxn ang="0">
                    <a:pos x="54" y="76"/>
                  </a:cxn>
                  <a:cxn ang="0">
                    <a:pos x="28" y="0"/>
                  </a:cxn>
                  <a:cxn ang="0">
                    <a:pos x="28" y="0"/>
                  </a:cxn>
                  <a:cxn ang="0">
                    <a:pos x="0" y="8"/>
                  </a:cxn>
                  <a:cxn ang="0">
                    <a:pos x="28" y="92"/>
                  </a:cxn>
                  <a:cxn ang="0">
                    <a:pos x="28" y="92"/>
                  </a:cxn>
                  <a:cxn ang="0">
                    <a:pos x="40" y="84"/>
                  </a:cxn>
                  <a:cxn ang="0">
                    <a:pos x="54" y="76"/>
                  </a:cxn>
                  <a:cxn ang="0">
                    <a:pos x="54" y="76"/>
                  </a:cxn>
                </a:cxnLst>
                <a:rect l="0" t="0" r="r" b="b"/>
                <a:pathLst>
                  <a:path w="54" h="92">
                    <a:moveTo>
                      <a:pt x="54" y="76"/>
                    </a:moveTo>
                    <a:lnTo>
                      <a:pt x="28" y="0"/>
                    </a:lnTo>
                    <a:lnTo>
                      <a:pt x="28" y="0"/>
                    </a:lnTo>
                    <a:lnTo>
                      <a:pt x="0" y="8"/>
                    </a:lnTo>
                    <a:lnTo>
                      <a:pt x="28" y="92"/>
                    </a:lnTo>
                    <a:lnTo>
                      <a:pt x="28" y="92"/>
                    </a:lnTo>
                    <a:lnTo>
                      <a:pt x="40" y="84"/>
                    </a:lnTo>
                    <a:lnTo>
                      <a:pt x="54" y="76"/>
                    </a:lnTo>
                    <a:lnTo>
                      <a:pt x="54" y="7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31" name="Freeform 39"/>
              <p:cNvSpPr>
                <a:spLocks/>
              </p:cNvSpPr>
              <p:nvPr/>
            </p:nvSpPr>
            <p:spPr bwMode="auto">
              <a:xfrm>
                <a:off x="1648" y="1688"/>
                <a:ext cx="74" cy="42"/>
              </a:xfrm>
              <a:custGeom>
                <a:avLst/>
                <a:gdLst/>
                <a:ahLst/>
                <a:cxnLst>
                  <a:cxn ang="0">
                    <a:pos x="0" y="26"/>
                  </a:cxn>
                  <a:cxn ang="0">
                    <a:pos x="72" y="42"/>
                  </a:cxn>
                  <a:cxn ang="0">
                    <a:pos x="72" y="42"/>
                  </a:cxn>
                  <a:cxn ang="0">
                    <a:pos x="74" y="18"/>
                  </a:cxn>
                  <a:cxn ang="0">
                    <a:pos x="0" y="0"/>
                  </a:cxn>
                  <a:cxn ang="0">
                    <a:pos x="0" y="0"/>
                  </a:cxn>
                  <a:cxn ang="0">
                    <a:pos x="0" y="26"/>
                  </a:cxn>
                  <a:cxn ang="0">
                    <a:pos x="0" y="26"/>
                  </a:cxn>
                </a:cxnLst>
                <a:rect l="0" t="0" r="r" b="b"/>
                <a:pathLst>
                  <a:path w="74" h="42">
                    <a:moveTo>
                      <a:pt x="0" y="26"/>
                    </a:moveTo>
                    <a:lnTo>
                      <a:pt x="72" y="42"/>
                    </a:lnTo>
                    <a:lnTo>
                      <a:pt x="72" y="42"/>
                    </a:lnTo>
                    <a:lnTo>
                      <a:pt x="74" y="18"/>
                    </a:lnTo>
                    <a:lnTo>
                      <a:pt x="0" y="0"/>
                    </a:lnTo>
                    <a:lnTo>
                      <a:pt x="0" y="0"/>
                    </a:lnTo>
                    <a:lnTo>
                      <a:pt x="0" y="26"/>
                    </a:lnTo>
                    <a:lnTo>
                      <a:pt x="0" y="2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pic>
          <p:nvPicPr>
            <p:cNvPr id="8195" name="Picture 3"/>
            <p:cNvPicPr>
              <a:picLocks noChangeAspect="1" noChangeArrowheads="1"/>
            </p:cNvPicPr>
            <p:nvPr/>
          </p:nvPicPr>
          <p:blipFill>
            <a:blip r:embed="rId3" cstate="print"/>
            <a:srcRect/>
            <a:stretch>
              <a:fillRect/>
            </a:stretch>
          </p:blipFill>
          <p:spPr bwMode="auto">
            <a:xfrm>
              <a:off x="3428992" y="3786190"/>
              <a:ext cx="1038225" cy="914400"/>
            </a:xfrm>
            <a:prstGeom prst="rect">
              <a:avLst/>
            </a:prstGeom>
            <a:noFill/>
            <a:ln w="9525">
              <a:noFill/>
              <a:miter lim="800000"/>
              <a:headEnd/>
              <a:tailEnd/>
            </a:ln>
            <a:effectLst/>
          </p:spPr>
        </p:pic>
      </p:grpSp>
      <p:pic>
        <p:nvPicPr>
          <p:cNvPr id="42" name="Picture 24"/>
          <p:cNvPicPr>
            <a:picLocks noChangeAspect="1" noChangeArrowheads="1"/>
          </p:cNvPicPr>
          <p:nvPr/>
        </p:nvPicPr>
        <p:blipFill>
          <a:blip r:embed="rId4" cstate="print"/>
          <a:srcRect/>
          <a:stretch>
            <a:fillRect/>
          </a:stretch>
        </p:blipFill>
        <p:spPr bwMode="auto">
          <a:xfrm>
            <a:off x="7799185" y="5581373"/>
            <a:ext cx="1344815" cy="1276627"/>
          </a:xfrm>
          <a:prstGeom prst="rect">
            <a:avLst/>
          </a:prstGeom>
          <a:noFill/>
          <a:ln w="9525">
            <a:noFill/>
            <a:miter lim="800000"/>
            <a:headEnd/>
            <a:tailEnd/>
          </a:ln>
          <a:effectLst/>
        </p:spPr>
      </p:pic>
      <p:pic>
        <p:nvPicPr>
          <p:cNvPr id="43" name="Picture 8"/>
          <p:cNvPicPr>
            <a:picLocks noChangeAspect="1" noChangeArrowheads="1"/>
          </p:cNvPicPr>
          <p:nvPr/>
        </p:nvPicPr>
        <p:blipFill>
          <a:blip r:embed="rId5" cstate="print"/>
          <a:srcRect/>
          <a:stretch>
            <a:fillRect/>
          </a:stretch>
        </p:blipFill>
        <p:spPr bwMode="auto">
          <a:xfrm>
            <a:off x="6357950" y="1285860"/>
            <a:ext cx="2000264" cy="2214578"/>
          </a:xfrm>
          <a:prstGeom prst="rect">
            <a:avLst/>
          </a:prstGeom>
          <a:noFill/>
          <a:ln w="9525">
            <a:noFill/>
            <a:miter lim="800000"/>
            <a:headEnd/>
            <a:tailEnd/>
          </a:ln>
          <a:effectLst/>
        </p:spPr>
      </p:pic>
      <p:pic>
        <p:nvPicPr>
          <p:cNvPr id="44" name="Picture 8"/>
          <p:cNvPicPr>
            <a:picLocks noChangeAspect="1" noChangeArrowheads="1"/>
          </p:cNvPicPr>
          <p:nvPr/>
        </p:nvPicPr>
        <p:blipFill>
          <a:blip r:embed="rId5" cstate="print"/>
          <a:srcRect/>
          <a:stretch>
            <a:fillRect/>
          </a:stretch>
        </p:blipFill>
        <p:spPr bwMode="auto">
          <a:xfrm>
            <a:off x="428596" y="571480"/>
            <a:ext cx="1000132" cy="1107289"/>
          </a:xfrm>
          <a:prstGeom prst="rect">
            <a:avLst/>
          </a:prstGeom>
          <a:noFill/>
          <a:ln w="9525">
            <a:noFill/>
            <a:miter lim="800000"/>
            <a:headEnd/>
            <a:tailEnd/>
          </a:ln>
          <a:effectLst/>
        </p:spPr>
      </p:pic>
      <p:pic>
        <p:nvPicPr>
          <p:cNvPr id="45" name="Picture 8"/>
          <p:cNvPicPr>
            <a:picLocks noChangeAspect="1" noChangeArrowheads="1"/>
          </p:cNvPicPr>
          <p:nvPr/>
        </p:nvPicPr>
        <p:blipFill>
          <a:blip r:embed="rId5" cstate="print"/>
          <a:srcRect/>
          <a:stretch>
            <a:fillRect/>
          </a:stretch>
        </p:blipFill>
        <p:spPr bwMode="auto">
          <a:xfrm>
            <a:off x="1643042" y="1714488"/>
            <a:ext cx="709771" cy="785818"/>
          </a:xfrm>
          <a:prstGeom prst="rect">
            <a:avLst/>
          </a:prstGeom>
          <a:noFill/>
          <a:ln w="9525">
            <a:noFill/>
            <a:miter lim="800000"/>
            <a:headEnd/>
            <a:tailEnd/>
          </a:ln>
          <a:effectLst/>
        </p:spPr>
      </p:pic>
      <p:pic>
        <p:nvPicPr>
          <p:cNvPr id="8234" name="Picture 42" descr="C:\Users\Depsoina\Pictures\Οργάνωση Clip της Microsoft\j0401285.jpg"/>
          <p:cNvPicPr>
            <a:picLocks noChangeAspect="1" noChangeArrowheads="1"/>
          </p:cNvPicPr>
          <p:nvPr/>
        </p:nvPicPr>
        <p:blipFill>
          <a:blip r:embed="rId6" cstate="print"/>
          <a:srcRect/>
          <a:stretch>
            <a:fillRect/>
          </a:stretch>
        </p:blipFill>
        <p:spPr bwMode="auto">
          <a:xfrm>
            <a:off x="7572396" y="0"/>
            <a:ext cx="1571604" cy="1047327"/>
          </a:xfrm>
          <a:prstGeom prst="rect">
            <a:avLst/>
          </a:prstGeom>
          <a:noFill/>
        </p:spPr>
      </p:pic>
      <p:pic>
        <p:nvPicPr>
          <p:cNvPr id="8236" name="Picture 44" descr="C:\Users\Depsoina\Pictures\Οργάνωση Clip της Microsoft\j0438714.jpg"/>
          <p:cNvPicPr>
            <a:picLocks noChangeAspect="1" noChangeArrowheads="1"/>
          </p:cNvPicPr>
          <p:nvPr/>
        </p:nvPicPr>
        <p:blipFill>
          <a:blip r:embed="rId7" cstate="print"/>
          <a:srcRect/>
          <a:stretch>
            <a:fillRect/>
          </a:stretch>
        </p:blipFill>
        <p:spPr bwMode="auto">
          <a:xfrm>
            <a:off x="357158" y="4500570"/>
            <a:ext cx="1928826" cy="1928826"/>
          </a:xfrm>
          <a:prstGeom prst="rect">
            <a:avLst/>
          </a:prstGeom>
          <a:noFill/>
        </p:spPr>
      </p:pic>
      <p:pic>
        <p:nvPicPr>
          <p:cNvPr id="1026" name="Picture 2" descr="C:\Users\Depsoina\Pictures\Οργάνωση Clip της Microsoft\j0163073.gif"/>
          <p:cNvPicPr>
            <a:picLocks noChangeAspect="1" noChangeArrowheads="1" noCrop="1"/>
          </p:cNvPicPr>
          <p:nvPr/>
        </p:nvPicPr>
        <p:blipFill>
          <a:blip r:embed="rId8" cstate="print"/>
          <a:srcRect/>
          <a:stretch>
            <a:fillRect/>
          </a:stretch>
        </p:blipFill>
        <p:spPr bwMode="auto">
          <a:xfrm>
            <a:off x="428596" y="2571744"/>
            <a:ext cx="1209675" cy="1400175"/>
          </a:xfrm>
          <a:prstGeom prst="rect">
            <a:avLst/>
          </a:prstGeom>
          <a:noFill/>
        </p:spPr>
      </p:pic>
      <p:pic>
        <p:nvPicPr>
          <p:cNvPr id="1027" name="Picture 3" descr="C:\Users\Depsoina\Pictures\Οργάνωση Clip της Microsoft\j0163073.gif"/>
          <p:cNvPicPr>
            <a:picLocks noChangeAspect="1" noChangeArrowheads="1" noCrop="1"/>
          </p:cNvPicPr>
          <p:nvPr/>
        </p:nvPicPr>
        <p:blipFill>
          <a:blip r:embed="rId8" cstate="print"/>
          <a:srcRect/>
          <a:stretch>
            <a:fillRect/>
          </a:stretch>
        </p:blipFill>
        <p:spPr bwMode="auto">
          <a:xfrm>
            <a:off x="7143768" y="3786190"/>
            <a:ext cx="1209675" cy="1400175"/>
          </a:xfrm>
          <a:prstGeom prst="rect">
            <a:avLst/>
          </a:prstGeom>
          <a:noFill/>
        </p:spPr>
      </p:pic>
      <p:pic>
        <p:nvPicPr>
          <p:cNvPr id="1028" name="Picture 4" descr="C:\Users\Depsoina\Pictures\Οργάνωση Clip της Microsoft\j0163073.gif"/>
          <p:cNvPicPr>
            <a:picLocks noChangeAspect="1" noChangeArrowheads="1" noCrop="1"/>
          </p:cNvPicPr>
          <p:nvPr/>
        </p:nvPicPr>
        <p:blipFill>
          <a:blip r:embed="rId8" cstate="print"/>
          <a:srcRect/>
          <a:stretch>
            <a:fillRect/>
          </a:stretch>
        </p:blipFill>
        <p:spPr bwMode="auto">
          <a:xfrm>
            <a:off x="2428860" y="857232"/>
            <a:ext cx="1209675" cy="1400175"/>
          </a:xfrm>
          <a:prstGeom prst="rect">
            <a:avLst/>
          </a:prstGeom>
          <a:noFill/>
        </p:spPr>
      </p:pic>
      <p:pic>
        <p:nvPicPr>
          <p:cNvPr id="1029" name="Picture 5" descr="C:\Users\Depsoina\Pictures\Οργάνωση Clip της Microsoft\j0163073.gif"/>
          <p:cNvPicPr>
            <a:picLocks noChangeAspect="1" noChangeArrowheads="1" noCrop="1"/>
          </p:cNvPicPr>
          <p:nvPr/>
        </p:nvPicPr>
        <p:blipFill>
          <a:blip r:embed="rId8" cstate="print"/>
          <a:srcRect/>
          <a:stretch>
            <a:fillRect/>
          </a:stretch>
        </p:blipFill>
        <p:spPr bwMode="auto">
          <a:xfrm>
            <a:off x="3000364" y="5143512"/>
            <a:ext cx="1209675" cy="1400175"/>
          </a:xfrm>
          <a:prstGeom prst="rect">
            <a:avLst/>
          </a:prstGeom>
          <a:noFill/>
        </p:spPr>
      </p:pic>
      <p:pic>
        <p:nvPicPr>
          <p:cNvPr id="1030" name="Picture 6" descr="C:\Users\Depsoina\Pictures\Οργάνωση Clip της Microsoft\j0163073.gif"/>
          <p:cNvPicPr>
            <a:picLocks noChangeAspect="1" noChangeArrowheads="1" noCrop="1"/>
          </p:cNvPicPr>
          <p:nvPr/>
        </p:nvPicPr>
        <p:blipFill>
          <a:blip r:embed="rId8" cstate="print"/>
          <a:srcRect/>
          <a:stretch>
            <a:fillRect/>
          </a:stretch>
        </p:blipFill>
        <p:spPr bwMode="auto">
          <a:xfrm>
            <a:off x="5429256" y="500042"/>
            <a:ext cx="1209675" cy="1400175"/>
          </a:xfrm>
          <a:prstGeom prst="rect">
            <a:avLst/>
          </a:prstGeom>
          <a:noFill/>
        </p:spPr>
      </p:pic>
      <p:pic>
        <p:nvPicPr>
          <p:cNvPr id="1031" name="Picture 7" descr="C:\Users\Depsoina\Pictures\Οργάνωση Clip της Microsoft\j0163073.gif"/>
          <p:cNvPicPr>
            <a:picLocks noChangeAspect="1" noChangeArrowheads="1" noCrop="1"/>
          </p:cNvPicPr>
          <p:nvPr/>
        </p:nvPicPr>
        <p:blipFill>
          <a:blip r:embed="rId8" cstate="print"/>
          <a:srcRect/>
          <a:stretch>
            <a:fillRect/>
          </a:stretch>
        </p:blipFill>
        <p:spPr bwMode="auto">
          <a:xfrm>
            <a:off x="5214942" y="2786058"/>
            <a:ext cx="1209675" cy="1400175"/>
          </a:xfrm>
          <a:prstGeom prst="rect">
            <a:avLst/>
          </a:prstGeom>
          <a:noFill/>
        </p:spPr>
      </p:pic>
      <p:pic>
        <p:nvPicPr>
          <p:cNvPr id="1032" name="Picture 8"/>
          <p:cNvPicPr>
            <a:picLocks noChangeAspect="1" noChangeArrowheads="1"/>
          </p:cNvPicPr>
          <p:nvPr/>
        </p:nvPicPr>
        <p:blipFill>
          <a:blip r:embed="rId9" cstate="print"/>
          <a:srcRect/>
          <a:stretch>
            <a:fillRect/>
          </a:stretch>
        </p:blipFill>
        <p:spPr bwMode="auto">
          <a:xfrm>
            <a:off x="7429520" y="6429375"/>
            <a:ext cx="276225" cy="428625"/>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7072330" y="6215082"/>
            <a:ext cx="276225" cy="428625"/>
          </a:xfrm>
          <a:prstGeom prst="rect">
            <a:avLst/>
          </a:prstGeom>
          <a:noFill/>
          <a:ln w="9525">
            <a:noFill/>
            <a:miter lim="800000"/>
            <a:headEnd/>
            <a:tailEnd/>
          </a:ln>
        </p:spPr>
      </p:pic>
    </p:spTree>
  </p:cSld>
  <p:clrMapOvr>
    <a:masterClrMapping/>
  </p:clrMapOvr>
  <p:transition advClick="0" advTm="1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42"/>
                                        </p:tgtEl>
                                        <p:attrNameLst>
                                          <p:attrName>r</p:attrName>
                                        </p:attrNameLst>
                                      </p:cBhvr>
                                    </p:animRot>
                                  </p:childTnLst>
                                </p:cTn>
                              </p:par>
                            </p:childTnLst>
                          </p:cTn>
                        </p:par>
                        <p:par>
                          <p:cTn id="7" fill="hold">
                            <p:stCondLst>
                              <p:cond delay="1000"/>
                            </p:stCondLst>
                            <p:childTnLst>
                              <p:par>
                                <p:cTn id="8" presetID="49" presetClass="path" presetSubtype="0" accel="50000" decel="50000" fill="hold" nodeType="afterEffect">
                                  <p:stCondLst>
                                    <p:cond delay="0"/>
                                  </p:stCondLst>
                                  <p:childTnLst>
                                    <p:animMotion origin="layout" path="M 0.05607 -0.00393 L 0.30816 0.33187 " pathEditMode="relative" rAng="0" ptsTypes="AA">
                                      <p:cBhvr>
                                        <p:cTn id="9" dur="2000" fill="hold"/>
                                        <p:tgtEl>
                                          <p:spTgt spid="46"/>
                                        </p:tgtEl>
                                        <p:attrNameLst>
                                          <p:attrName>ppt_x</p:attrName>
                                          <p:attrName>ppt_y</p:attrName>
                                        </p:attrNameLst>
                                      </p:cBhvr>
                                      <p:rCtr x="126" y="168"/>
                                    </p:animMotion>
                                  </p:childTnLst>
                                </p:cTn>
                              </p:par>
                            </p:childTnLst>
                          </p:cTn>
                        </p:par>
                        <p:par>
                          <p:cTn id="10" fill="hold">
                            <p:stCondLst>
                              <p:cond delay="3000"/>
                            </p:stCondLst>
                            <p:childTnLst>
                              <p:par>
                                <p:cTn id="11" presetID="26" presetClass="emph" presetSubtype="0" fill="hold" nodeType="afterEffect">
                                  <p:stCondLst>
                                    <p:cond delay="0"/>
                                  </p:stCondLst>
                                  <p:childTnLst>
                                    <p:animEffect transition="out" filter="fade">
                                      <p:cBhvr>
                                        <p:cTn id="12" dur="500" tmFilter="0, 0; .2, .5; .8, .5; 1, 0"/>
                                        <p:tgtEl>
                                          <p:spTgt spid="1032"/>
                                        </p:tgtEl>
                                      </p:cBhvr>
                                    </p:animEffect>
                                    <p:animScale>
                                      <p:cBhvr>
                                        <p:cTn id="13" dur="250" autoRev="1" fill="hold"/>
                                        <p:tgtEl>
                                          <p:spTgt spid="1032"/>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033"/>
                                        </p:tgtEl>
                                      </p:cBhvr>
                                    </p:animEffect>
                                    <p:animScale>
                                      <p:cBhvr>
                                        <p:cTn id="16" dur="250" autoRev="1" fill="hold"/>
                                        <p:tgtEl>
                                          <p:spTgt spid="10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6072198" y="3857628"/>
            <a:ext cx="1038225" cy="914400"/>
          </a:xfrm>
          <a:prstGeom prst="rect">
            <a:avLst/>
          </a:prstGeom>
          <a:noFill/>
          <a:ln w="9525">
            <a:noFill/>
            <a:miter lim="800000"/>
            <a:headEnd/>
            <a:tailEnd/>
          </a:ln>
          <a:effectLst/>
        </p:spPr>
      </p:pic>
      <p:grpSp>
        <p:nvGrpSpPr>
          <p:cNvPr id="2" name="45 - Ομάδα"/>
          <p:cNvGrpSpPr/>
          <p:nvPr/>
        </p:nvGrpSpPr>
        <p:grpSpPr>
          <a:xfrm>
            <a:off x="428596" y="2428868"/>
            <a:ext cx="2466985" cy="3700482"/>
            <a:chOff x="2643174" y="2643182"/>
            <a:chExt cx="1824043" cy="2057408"/>
          </a:xfrm>
        </p:grpSpPr>
        <p:grpSp>
          <p:nvGrpSpPr>
            <p:cNvPr id="3" name="Group 8"/>
            <p:cNvGrpSpPr>
              <a:grpSpLocks noChangeAspect="1"/>
            </p:cNvGrpSpPr>
            <p:nvPr/>
          </p:nvGrpSpPr>
          <p:grpSpPr bwMode="auto">
            <a:xfrm>
              <a:off x="2643174" y="2643182"/>
              <a:ext cx="1336675" cy="1838325"/>
              <a:chOff x="1350" y="1260"/>
              <a:chExt cx="842" cy="1158"/>
            </a:xfrm>
            <a:scene3d>
              <a:camera prst="orthographicFront">
                <a:rot lat="0" lon="10799999" rev="0"/>
              </a:camera>
              <a:lightRig rig="threePt" dir="t"/>
            </a:scene3d>
          </p:grpSpPr>
          <p:sp>
            <p:nvSpPr>
              <p:cNvPr id="8199" name="AutoShape 7"/>
              <p:cNvSpPr>
                <a:spLocks noChangeAspect="1" noChangeArrowheads="1" noTextEdit="1"/>
              </p:cNvSpPr>
              <p:nvPr/>
            </p:nvSpPr>
            <p:spPr bwMode="auto">
              <a:xfrm>
                <a:off x="1350" y="1260"/>
                <a:ext cx="842" cy="1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8201" name="Freeform 9"/>
              <p:cNvSpPr>
                <a:spLocks/>
              </p:cNvSpPr>
              <p:nvPr/>
            </p:nvSpPr>
            <p:spPr bwMode="auto">
              <a:xfrm>
                <a:off x="1642" y="2230"/>
                <a:ext cx="160" cy="184"/>
              </a:xfrm>
              <a:custGeom>
                <a:avLst/>
                <a:gdLst/>
                <a:ahLst/>
                <a:cxnLst>
                  <a:cxn ang="0">
                    <a:pos x="0" y="32"/>
                  </a:cxn>
                  <a:cxn ang="0">
                    <a:pos x="0" y="32"/>
                  </a:cxn>
                  <a:cxn ang="0">
                    <a:pos x="2" y="42"/>
                  </a:cxn>
                  <a:cxn ang="0">
                    <a:pos x="4" y="54"/>
                  </a:cxn>
                  <a:cxn ang="0">
                    <a:pos x="8" y="64"/>
                  </a:cxn>
                  <a:cxn ang="0">
                    <a:pos x="16" y="78"/>
                  </a:cxn>
                  <a:cxn ang="0">
                    <a:pos x="16" y="78"/>
                  </a:cxn>
                  <a:cxn ang="0">
                    <a:pos x="24" y="90"/>
                  </a:cxn>
                  <a:cxn ang="0">
                    <a:pos x="34" y="104"/>
                  </a:cxn>
                  <a:cxn ang="0">
                    <a:pos x="58" y="132"/>
                  </a:cxn>
                  <a:cxn ang="0">
                    <a:pos x="88" y="158"/>
                  </a:cxn>
                  <a:cxn ang="0">
                    <a:pos x="124" y="184"/>
                  </a:cxn>
                  <a:cxn ang="0">
                    <a:pos x="124" y="184"/>
                  </a:cxn>
                  <a:cxn ang="0">
                    <a:pos x="160" y="156"/>
                  </a:cxn>
                  <a:cxn ang="0">
                    <a:pos x="160" y="156"/>
                  </a:cxn>
                  <a:cxn ang="0">
                    <a:pos x="154" y="134"/>
                  </a:cxn>
                  <a:cxn ang="0">
                    <a:pos x="144" y="118"/>
                  </a:cxn>
                  <a:cxn ang="0">
                    <a:pos x="132" y="104"/>
                  </a:cxn>
                  <a:cxn ang="0">
                    <a:pos x="118" y="94"/>
                  </a:cxn>
                  <a:cxn ang="0">
                    <a:pos x="118" y="94"/>
                  </a:cxn>
                  <a:cxn ang="0">
                    <a:pos x="102" y="68"/>
                  </a:cxn>
                  <a:cxn ang="0">
                    <a:pos x="86" y="46"/>
                  </a:cxn>
                  <a:cxn ang="0">
                    <a:pos x="72" y="28"/>
                  </a:cxn>
                  <a:cxn ang="0">
                    <a:pos x="60" y="14"/>
                  </a:cxn>
                  <a:cxn ang="0">
                    <a:pos x="48" y="6"/>
                  </a:cxn>
                  <a:cxn ang="0">
                    <a:pos x="36" y="0"/>
                  </a:cxn>
                  <a:cxn ang="0">
                    <a:pos x="24" y="0"/>
                  </a:cxn>
                  <a:cxn ang="0">
                    <a:pos x="14" y="4"/>
                  </a:cxn>
                  <a:cxn ang="0">
                    <a:pos x="14" y="4"/>
                  </a:cxn>
                  <a:cxn ang="0">
                    <a:pos x="8" y="10"/>
                  </a:cxn>
                  <a:cxn ang="0">
                    <a:pos x="4" y="16"/>
                  </a:cxn>
                  <a:cxn ang="0">
                    <a:pos x="2" y="24"/>
                  </a:cxn>
                  <a:cxn ang="0">
                    <a:pos x="0" y="32"/>
                  </a:cxn>
                  <a:cxn ang="0">
                    <a:pos x="0" y="32"/>
                  </a:cxn>
                </a:cxnLst>
                <a:rect l="0" t="0" r="r" b="b"/>
                <a:pathLst>
                  <a:path w="160" h="184">
                    <a:moveTo>
                      <a:pt x="0" y="32"/>
                    </a:moveTo>
                    <a:lnTo>
                      <a:pt x="0" y="32"/>
                    </a:lnTo>
                    <a:lnTo>
                      <a:pt x="2" y="42"/>
                    </a:lnTo>
                    <a:lnTo>
                      <a:pt x="4" y="54"/>
                    </a:lnTo>
                    <a:lnTo>
                      <a:pt x="8" y="64"/>
                    </a:lnTo>
                    <a:lnTo>
                      <a:pt x="16" y="78"/>
                    </a:lnTo>
                    <a:lnTo>
                      <a:pt x="16" y="78"/>
                    </a:lnTo>
                    <a:lnTo>
                      <a:pt x="24" y="90"/>
                    </a:lnTo>
                    <a:lnTo>
                      <a:pt x="34" y="104"/>
                    </a:lnTo>
                    <a:lnTo>
                      <a:pt x="58" y="132"/>
                    </a:lnTo>
                    <a:lnTo>
                      <a:pt x="88" y="158"/>
                    </a:lnTo>
                    <a:lnTo>
                      <a:pt x="124" y="184"/>
                    </a:lnTo>
                    <a:lnTo>
                      <a:pt x="124" y="184"/>
                    </a:lnTo>
                    <a:lnTo>
                      <a:pt x="160" y="156"/>
                    </a:lnTo>
                    <a:lnTo>
                      <a:pt x="160" y="156"/>
                    </a:lnTo>
                    <a:lnTo>
                      <a:pt x="154" y="134"/>
                    </a:lnTo>
                    <a:lnTo>
                      <a:pt x="144" y="118"/>
                    </a:lnTo>
                    <a:lnTo>
                      <a:pt x="132" y="104"/>
                    </a:lnTo>
                    <a:lnTo>
                      <a:pt x="118" y="94"/>
                    </a:lnTo>
                    <a:lnTo>
                      <a:pt x="118" y="94"/>
                    </a:lnTo>
                    <a:lnTo>
                      <a:pt x="102" y="68"/>
                    </a:lnTo>
                    <a:lnTo>
                      <a:pt x="86" y="46"/>
                    </a:lnTo>
                    <a:lnTo>
                      <a:pt x="72" y="28"/>
                    </a:lnTo>
                    <a:lnTo>
                      <a:pt x="60" y="14"/>
                    </a:lnTo>
                    <a:lnTo>
                      <a:pt x="48" y="6"/>
                    </a:lnTo>
                    <a:lnTo>
                      <a:pt x="36" y="0"/>
                    </a:lnTo>
                    <a:lnTo>
                      <a:pt x="24" y="0"/>
                    </a:lnTo>
                    <a:lnTo>
                      <a:pt x="14" y="4"/>
                    </a:lnTo>
                    <a:lnTo>
                      <a:pt x="14" y="4"/>
                    </a:lnTo>
                    <a:lnTo>
                      <a:pt x="8" y="10"/>
                    </a:lnTo>
                    <a:lnTo>
                      <a:pt x="4" y="16"/>
                    </a:lnTo>
                    <a:lnTo>
                      <a:pt x="2" y="24"/>
                    </a:lnTo>
                    <a:lnTo>
                      <a:pt x="0" y="32"/>
                    </a:lnTo>
                    <a:lnTo>
                      <a:pt x="0" y="32"/>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2" name="Freeform 10"/>
              <p:cNvSpPr>
                <a:spLocks/>
              </p:cNvSpPr>
              <p:nvPr/>
            </p:nvSpPr>
            <p:spPr bwMode="auto">
              <a:xfrm>
                <a:off x="1758" y="2088"/>
                <a:ext cx="102" cy="160"/>
              </a:xfrm>
              <a:custGeom>
                <a:avLst/>
                <a:gdLst/>
                <a:ahLst/>
                <a:cxnLst>
                  <a:cxn ang="0">
                    <a:pos x="102" y="4"/>
                  </a:cxn>
                  <a:cxn ang="0">
                    <a:pos x="102" y="4"/>
                  </a:cxn>
                  <a:cxn ang="0">
                    <a:pos x="88" y="0"/>
                  </a:cxn>
                  <a:cxn ang="0">
                    <a:pos x="88" y="0"/>
                  </a:cxn>
                  <a:cxn ang="0">
                    <a:pos x="70" y="12"/>
                  </a:cxn>
                  <a:cxn ang="0">
                    <a:pos x="54" y="24"/>
                  </a:cxn>
                  <a:cxn ang="0">
                    <a:pos x="42" y="40"/>
                  </a:cxn>
                  <a:cxn ang="0">
                    <a:pos x="34" y="56"/>
                  </a:cxn>
                  <a:cxn ang="0">
                    <a:pos x="34" y="56"/>
                  </a:cxn>
                  <a:cxn ang="0">
                    <a:pos x="20" y="74"/>
                  </a:cxn>
                  <a:cxn ang="0">
                    <a:pos x="10" y="92"/>
                  </a:cxn>
                  <a:cxn ang="0">
                    <a:pos x="4" y="108"/>
                  </a:cxn>
                  <a:cxn ang="0">
                    <a:pos x="0" y="126"/>
                  </a:cxn>
                  <a:cxn ang="0">
                    <a:pos x="0" y="126"/>
                  </a:cxn>
                  <a:cxn ang="0">
                    <a:pos x="2" y="138"/>
                  </a:cxn>
                  <a:cxn ang="0">
                    <a:pos x="4" y="150"/>
                  </a:cxn>
                  <a:cxn ang="0">
                    <a:pos x="10" y="156"/>
                  </a:cxn>
                  <a:cxn ang="0">
                    <a:pos x="18" y="160"/>
                  </a:cxn>
                  <a:cxn ang="0">
                    <a:pos x="18" y="160"/>
                  </a:cxn>
                  <a:cxn ang="0">
                    <a:pos x="22" y="160"/>
                  </a:cxn>
                  <a:cxn ang="0">
                    <a:pos x="28" y="160"/>
                  </a:cxn>
                  <a:cxn ang="0">
                    <a:pos x="38" y="154"/>
                  </a:cxn>
                  <a:cxn ang="0">
                    <a:pos x="48" y="144"/>
                  </a:cxn>
                  <a:cxn ang="0">
                    <a:pos x="60" y="128"/>
                  </a:cxn>
                  <a:cxn ang="0">
                    <a:pos x="60" y="128"/>
                  </a:cxn>
                  <a:cxn ang="0">
                    <a:pos x="72" y="106"/>
                  </a:cxn>
                  <a:cxn ang="0">
                    <a:pos x="84" y="76"/>
                  </a:cxn>
                  <a:cxn ang="0">
                    <a:pos x="94" y="44"/>
                  </a:cxn>
                  <a:cxn ang="0">
                    <a:pos x="102" y="4"/>
                  </a:cxn>
                  <a:cxn ang="0">
                    <a:pos x="102" y="4"/>
                  </a:cxn>
                </a:cxnLst>
                <a:rect l="0" t="0" r="r" b="b"/>
                <a:pathLst>
                  <a:path w="102" h="160">
                    <a:moveTo>
                      <a:pt x="102" y="4"/>
                    </a:moveTo>
                    <a:lnTo>
                      <a:pt x="102" y="4"/>
                    </a:lnTo>
                    <a:lnTo>
                      <a:pt x="88" y="0"/>
                    </a:lnTo>
                    <a:lnTo>
                      <a:pt x="88" y="0"/>
                    </a:lnTo>
                    <a:lnTo>
                      <a:pt x="70" y="12"/>
                    </a:lnTo>
                    <a:lnTo>
                      <a:pt x="54" y="24"/>
                    </a:lnTo>
                    <a:lnTo>
                      <a:pt x="42" y="40"/>
                    </a:lnTo>
                    <a:lnTo>
                      <a:pt x="34" y="56"/>
                    </a:lnTo>
                    <a:lnTo>
                      <a:pt x="34" y="56"/>
                    </a:lnTo>
                    <a:lnTo>
                      <a:pt x="20" y="74"/>
                    </a:lnTo>
                    <a:lnTo>
                      <a:pt x="10" y="92"/>
                    </a:lnTo>
                    <a:lnTo>
                      <a:pt x="4" y="108"/>
                    </a:lnTo>
                    <a:lnTo>
                      <a:pt x="0" y="126"/>
                    </a:lnTo>
                    <a:lnTo>
                      <a:pt x="0" y="126"/>
                    </a:lnTo>
                    <a:lnTo>
                      <a:pt x="2" y="138"/>
                    </a:lnTo>
                    <a:lnTo>
                      <a:pt x="4" y="150"/>
                    </a:lnTo>
                    <a:lnTo>
                      <a:pt x="10" y="156"/>
                    </a:lnTo>
                    <a:lnTo>
                      <a:pt x="18" y="160"/>
                    </a:lnTo>
                    <a:lnTo>
                      <a:pt x="18" y="160"/>
                    </a:lnTo>
                    <a:lnTo>
                      <a:pt x="22" y="160"/>
                    </a:lnTo>
                    <a:lnTo>
                      <a:pt x="28" y="160"/>
                    </a:lnTo>
                    <a:lnTo>
                      <a:pt x="38" y="154"/>
                    </a:lnTo>
                    <a:lnTo>
                      <a:pt x="48" y="144"/>
                    </a:lnTo>
                    <a:lnTo>
                      <a:pt x="60" y="128"/>
                    </a:lnTo>
                    <a:lnTo>
                      <a:pt x="60" y="128"/>
                    </a:lnTo>
                    <a:lnTo>
                      <a:pt x="72" y="106"/>
                    </a:lnTo>
                    <a:lnTo>
                      <a:pt x="84" y="76"/>
                    </a:lnTo>
                    <a:lnTo>
                      <a:pt x="94" y="44"/>
                    </a:lnTo>
                    <a:lnTo>
                      <a:pt x="102" y="4"/>
                    </a:lnTo>
                    <a:lnTo>
                      <a:pt x="102" y="4"/>
                    </a:lnTo>
                    <a:close/>
                  </a:path>
                </a:pathLst>
              </a:custGeom>
              <a:solidFill>
                <a:srgbClr val="34190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3" name="Freeform 11"/>
              <p:cNvSpPr>
                <a:spLocks/>
              </p:cNvSpPr>
              <p:nvPr/>
            </p:nvSpPr>
            <p:spPr bwMode="auto">
              <a:xfrm>
                <a:off x="1712" y="1822"/>
                <a:ext cx="330" cy="198"/>
              </a:xfrm>
              <a:custGeom>
                <a:avLst/>
                <a:gdLst/>
                <a:ahLst/>
                <a:cxnLst>
                  <a:cxn ang="0">
                    <a:pos x="0" y="116"/>
                  </a:cxn>
                  <a:cxn ang="0">
                    <a:pos x="92" y="170"/>
                  </a:cxn>
                  <a:cxn ang="0">
                    <a:pos x="92" y="170"/>
                  </a:cxn>
                  <a:cxn ang="0">
                    <a:pos x="98" y="160"/>
                  </a:cxn>
                  <a:cxn ang="0">
                    <a:pos x="116" y="138"/>
                  </a:cxn>
                  <a:cxn ang="0">
                    <a:pos x="126" y="126"/>
                  </a:cxn>
                  <a:cxn ang="0">
                    <a:pos x="140" y="114"/>
                  </a:cxn>
                  <a:cxn ang="0">
                    <a:pos x="152" y="104"/>
                  </a:cxn>
                  <a:cxn ang="0">
                    <a:pos x="166" y="96"/>
                  </a:cxn>
                  <a:cxn ang="0">
                    <a:pos x="166" y="96"/>
                  </a:cxn>
                  <a:cxn ang="0">
                    <a:pos x="174" y="104"/>
                  </a:cxn>
                  <a:cxn ang="0">
                    <a:pos x="180" y="110"/>
                  </a:cxn>
                  <a:cxn ang="0">
                    <a:pos x="186" y="120"/>
                  </a:cxn>
                  <a:cxn ang="0">
                    <a:pos x="190" y="130"/>
                  </a:cxn>
                  <a:cxn ang="0">
                    <a:pos x="194" y="142"/>
                  </a:cxn>
                  <a:cxn ang="0">
                    <a:pos x="196" y="156"/>
                  </a:cxn>
                  <a:cxn ang="0">
                    <a:pos x="198" y="188"/>
                  </a:cxn>
                  <a:cxn ang="0">
                    <a:pos x="328" y="198"/>
                  </a:cxn>
                  <a:cxn ang="0">
                    <a:pos x="328" y="198"/>
                  </a:cxn>
                  <a:cxn ang="0">
                    <a:pos x="330" y="176"/>
                  </a:cxn>
                  <a:cxn ang="0">
                    <a:pos x="330" y="156"/>
                  </a:cxn>
                  <a:cxn ang="0">
                    <a:pos x="328" y="134"/>
                  </a:cxn>
                  <a:cxn ang="0">
                    <a:pos x="324" y="112"/>
                  </a:cxn>
                  <a:cxn ang="0">
                    <a:pos x="318" y="90"/>
                  </a:cxn>
                  <a:cxn ang="0">
                    <a:pos x="312" y="70"/>
                  </a:cxn>
                  <a:cxn ang="0">
                    <a:pos x="304" y="50"/>
                  </a:cxn>
                  <a:cxn ang="0">
                    <a:pos x="296" y="32"/>
                  </a:cxn>
                  <a:cxn ang="0">
                    <a:pos x="296" y="32"/>
                  </a:cxn>
                  <a:cxn ang="0">
                    <a:pos x="268" y="18"/>
                  </a:cxn>
                  <a:cxn ang="0">
                    <a:pos x="242" y="10"/>
                  </a:cxn>
                  <a:cxn ang="0">
                    <a:pos x="214" y="4"/>
                  </a:cxn>
                  <a:cxn ang="0">
                    <a:pos x="188" y="0"/>
                  </a:cxn>
                  <a:cxn ang="0">
                    <a:pos x="160" y="0"/>
                  </a:cxn>
                  <a:cxn ang="0">
                    <a:pos x="134" y="4"/>
                  </a:cxn>
                  <a:cxn ang="0">
                    <a:pos x="106" y="10"/>
                  </a:cxn>
                  <a:cxn ang="0">
                    <a:pos x="80" y="18"/>
                  </a:cxn>
                  <a:cxn ang="0">
                    <a:pos x="80" y="18"/>
                  </a:cxn>
                  <a:cxn ang="0">
                    <a:pos x="56" y="44"/>
                  </a:cxn>
                  <a:cxn ang="0">
                    <a:pos x="34" y="70"/>
                  </a:cxn>
                  <a:cxn ang="0">
                    <a:pos x="16" y="92"/>
                  </a:cxn>
                  <a:cxn ang="0">
                    <a:pos x="0" y="116"/>
                  </a:cxn>
                  <a:cxn ang="0">
                    <a:pos x="0" y="116"/>
                  </a:cxn>
                </a:cxnLst>
                <a:rect l="0" t="0" r="r" b="b"/>
                <a:pathLst>
                  <a:path w="330" h="198">
                    <a:moveTo>
                      <a:pt x="0" y="116"/>
                    </a:moveTo>
                    <a:lnTo>
                      <a:pt x="92" y="170"/>
                    </a:lnTo>
                    <a:lnTo>
                      <a:pt x="92" y="170"/>
                    </a:lnTo>
                    <a:lnTo>
                      <a:pt x="98" y="160"/>
                    </a:lnTo>
                    <a:lnTo>
                      <a:pt x="116" y="138"/>
                    </a:lnTo>
                    <a:lnTo>
                      <a:pt x="126" y="126"/>
                    </a:lnTo>
                    <a:lnTo>
                      <a:pt x="140" y="114"/>
                    </a:lnTo>
                    <a:lnTo>
                      <a:pt x="152" y="104"/>
                    </a:lnTo>
                    <a:lnTo>
                      <a:pt x="166" y="96"/>
                    </a:lnTo>
                    <a:lnTo>
                      <a:pt x="166" y="96"/>
                    </a:lnTo>
                    <a:lnTo>
                      <a:pt x="174" y="104"/>
                    </a:lnTo>
                    <a:lnTo>
                      <a:pt x="180" y="110"/>
                    </a:lnTo>
                    <a:lnTo>
                      <a:pt x="186" y="120"/>
                    </a:lnTo>
                    <a:lnTo>
                      <a:pt x="190" y="130"/>
                    </a:lnTo>
                    <a:lnTo>
                      <a:pt x="194" y="142"/>
                    </a:lnTo>
                    <a:lnTo>
                      <a:pt x="196" y="156"/>
                    </a:lnTo>
                    <a:lnTo>
                      <a:pt x="198" y="188"/>
                    </a:lnTo>
                    <a:lnTo>
                      <a:pt x="328" y="198"/>
                    </a:lnTo>
                    <a:lnTo>
                      <a:pt x="328" y="198"/>
                    </a:lnTo>
                    <a:lnTo>
                      <a:pt x="330" y="176"/>
                    </a:lnTo>
                    <a:lnTo>
                      <a:pt x="330" y="156"/>
                    </a:lnTo>
                    <a:lnTo>
                      <a:pt x="328" y="134"/>
                    </a:lnTo>
                    <a:lnTo>
                      <a:pt x="324" y="112"/>
                    </a:lnTo>
                    <a:lnTo>
                      <a:pt x="318" y="90"/>
                    </a:lnTo>
                    <a:lnTo>
                      <a:pt x="312" y="70"/>
                    </a:lnTo>
                    <a:lnTo>
                      <a:pt x="304" y="50"/>
                    </a:lnTo>
                    <a:lnTo>
                      <a:pt x="296" y="32"/>
                    </a:lnTo>
                    <a:lnTo>
                      <a:pt x="296" y="32"/>
                    </a:lnTo>
                    <a:lnTo>
                      <a:pt x="268" y="18"/>
                    </a:lnTo>
                    <a:lnTo>
                      <a:pt x="242" y="10"/>
                    </a:lnTo>
                    <a:lnTo>
                      <a:pt x="214" y="4"/>
                    </a:lnTo>
                    <a:lnTo>
                      <a:pt x="188" y="0"/>
                    </a:lnTo>
                    <a:lnTo>
                      <a:pt x="160" y="0"/>
                    </a:lnTo>
                    <a:lnTo>
                      <a:pt x="134" y="4"/>
                    </a:lnTo>
                    <a:lnTo>
                      <a:pt x="106" y="10"/>
                    </a:lnTo>
                    <a:lnTo>
                      <a:pt x="80" y="18"/>
                    </a:lnTo>
                    <a:lnTo>
                      <a:pt x="80" y="18"/>
                    </a:lnTo>
                    <a:lnTo>
                      <a:pt x="56" y="44"/>
                    </a:lnTo>
                    <a:lnTo>
                      <a:pt x="34" y="70"/>
                    </a:lnTo>
                    <a:lnTo>
                      <a:pt x="16" y="92"/>
                    </a:lnTo>
                    <a:lnTo>
                      <a:pt x="0" y="116"/>
                    </a:lnTo>
                    <a:lnTo>
                      <a:pt x="0" y="11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4" name="Freeform 12"/>
              <p:cNvSpPr>
                <a:spLocks/>
              </p:cNvSpPr>
              <p:nvPr/>
            </p:nvSpPr>
            <p:spPr bwMode="auto">
              <a:xfrm>
                <a:off x="1924" y="1418"/>
                <a:ext cx="264" cy="256"/>
              </a:xfrm>
              <a:custGeom>
                <a:avLst/>
                <a:gdLst/>
                <a:ahLst/>
                <a:cxnLst>
                  <a:cxn ang="0">
                    <a:pos x="74" y="74"/>
                  </a:cxn>
                  <a:cxn ang="0">
                    <a:pos x="110" y="84"/>
                  </a:cxn>
                  <a:cxn ang="0">
                    <a:pos x="144" y="98"/>
                  </a:cxn>
                  <a:cxn ang="0">
                    <a:pos x="176" y="122"/>
                  </a:cxn>
                  <a:cxn ang="0">
                    <a:pos x="204" y="150"/>
                  </a:cxn>
                  <a:cxn ang="0">
                    <a:pos x="190" y="148"/>
                  </a:cxn>
                  <a:cxn ang="0">
                    <a:pos x="170" y="154"/>
                  </a:cxn>
                  <a:cxn ang="0">
                    <a:pos x="162" y="160"/>
                  </a:cxn>
                  <a:cxn ang="0">
                    <a:pos x="152" y="180"/>
                  </a:cxn>
                  <a:cxn ang="0">
                    <a:pos x="154" y="210"/>
                  </a:cxn>
                  <a:cxn ang="0">
                    <a:pos x="158" y="220"/>
                  </a:cxn>
                  <a:cxn ang="0">
                    <a:pos x="168" y="236"/>
                  </a:cxn>
                  <a:cxn ang="0">
                    <a:pos x="176" y="244"/>
                  </a:cxn>
                  <a:cxn ang="0">
                    <a:pos x="192" y="252"/>
                  </a:cxn>
                  <a:cxn ang="0">
                    <a:pos x="210" y="256"/>
                  </a:cxn>
                  <a:cxn ang="0">
                    <a:pos x="220" y="256"/>
                  </a:cxn>
                  <a:cxn ang="0">
                    <a:pos x="238" y="252"/>
                  </a:cxn>
                  <a:cxn ang="0">
                    <a:pos x="244" y="246"/>
                  </a:cxn>
                  <a:cxn ang="0">
                    <a:pos x="256" y="232"/>
                  </a:cxn>
                  <a:cxn ang="0">
                    <a:pos x="262" y="210"/>
                  </a:cxn>
                  <a:cxn ang="0">
                    <a:pos x="264" y="186"/>
                  </a:cxn>
                  <a:cxn ang="0">
                    <a:pos x="258" y="140"/>
                  </a:cxn>
                  <a:cxn ang="0">
                    <a:pos x="242" y="98"/>
                  </a:cxn>
                  <a:cxn ang="0">
                    <a:pos x="216" y="64"/>
                  </a:cxn>
                  <a:cxn ang="0">
                    <a:pos x="200" y="48"/>
                  </a:cxn>
                  <a:cxn ang="0">
                    <a:pos x="160" y="24"/>
                  </a:cxn>
                  <a:cxn ang="0">
                    <a:pos x="114" y="8"/>
                  </a:cxn>
                  <a:cxn ang="0">
                    <a:pos x="62" y="0"/>
                  </a:cxn>
                  <a:cxn ang="0">
                    <a:pos x="2" y="0"/>
                  </a:cxn>
                  <a:cxn ang="0">
                    <a:pos x="0" y="10"/>
                  </a:cxn>
                  <a:cxn ang="0">
                    <a:pos x="0" y="30"/>
                  </a:cxn>
                  <a:cxn ang="0">
                    <a:pos x="6" y="48"/>
                  </a:cxn>
                  <a:cxn ang="0">
                    <a:pos x="20" y="66"/>
                  </a:cxn>
                  <a:cxn ang="0">
                    <a:pos x="28" y="74"/>
                  </a:cxn>
                  <a:cxn ang="0">
                    <a:pos x="74" y="74"/>
                  </a:cxn>
                </a:cxnLst>
                <a:rect l="0" t="0" r="r" b="b"/>
                <a:pathLst>
                  <a:path w="264" h="256">
                    <a:moveTo>
                      <a:pt x="74" y="74"/>
                    </a:moveTo>
                    <a:lnTo>
                      <a:pt x="74" y="74"/>
                    </a:lnTo>
                    <a:lnTo>
                      <a:pt x="92" y="78"/>
                    </a:lnTo>
                    <a:lnTo>
                      <a:pt x="110" y="84"/>
                    </a:lnTo>
                    <a:lnTo>
                      <a:pt x="128" y="90"/>
                    </a:lnTo>
                    <a:lnTo>
                      <a:pt x="144" y="98"/>
                    </a:lnTo>
                    <a:lnTo>
                      <a:pt x="160" y="110"/>
                    </a:lnTo>
                    <a:lnTo>
                      <a:pt x="176" y="122"/>
                    </a:lnTo>
                    <a:lnTo>
                      <a:pt x="190" y="136"/>
                    </a:lnTo>
                    <a:lnTo>
                      <a:pt x="204" y="150"/>
                    </a:lnTo>
                    <a:lnTo>
                      <a:pt x="204" y="150"/>
                    </a:lnTo>
                    <a:lnTo>
                      <a:pt x="190" y="148"/>
                    </a:lnTo>
                    <a:lnTo>
                      <a:pt x="180" y="150"/>
                    </a:lnTo>
                    <a:lnTo>
                      <a:pt x="170" y="154"/>
                    </a:lnTo>
                    <a:lnTo>
                      <a:pt x="162" y="160"/>
                    </a:lnTo>
                    <a:lnTo>
                      <a:pt x="162" y="160"/>
                    </a:lnTo>
                    <a:lnTo>
                      <a:pt x="156" y="170"/>
                    </a:lnTo>
                    <a:lnTo>
                      <a:pt x="152" y="180"/>
                    </a:lnTo>
                    <a:lnTo>
                      <a:pt x="152" y="194"/>
                    </a:lnTo>
                    <a:lnTo>
                      <a:pt x="154" y="210"/>
                    </a:lnTo>
                    <a:lnTo>
                      <a:pt x="154" y="210"/>
                    </a:lnTo>
                    <a:lnTo>
                      <a:pt x="158" y="220"/>
                    </a:lnTo>
                    <a:lnTo>
                      <a:pt x="162" y="228"/>
                    </a:lnTo>
                    <a:lnTo>
                      <a:pt x="168" y="236"/>
                    </a:lnTo>
                    <a:lnTo>
                      <a:pt x="176" y="244"/>
                    </a:lnTo>
                    <a:lnTo>
                      <a:pt x="176" y="244"/>
                    </a:lnTo>
                    <a:lnTo>
                      <a:pt x="184" y="248"/>
                    </a:lnTo>
                    <a:lnTo>
                      <a:pt x="192" y="252"/>
                    </a:lnTo>
                    <a:lnTo>
                      <a:pt x="202" y="256"/>
                    </a:lnTo>
                    <a:lnTo>
                      <a:pt x="210" y="256"/>
                    </a:lnTo>
                    <a:lnTo>
                      <a:pt x="210" y="256"/>
                    </a:lnTo>
                    <a:lnTo>
                      <a:pt x="220" y="256"/>
                    </a:lnTo>
                    <a:lnTo>
                      <a:pt x="230" y="254"/>
                    </a:lnTo>
                    <a:lnTo>
                      <a:pt x="238" y="252"/>
                    </a:lnTo>
                    <a:lnTo>
                      <a:pt x="244" y="246"/>
                    </a:lnTo>
                    <a:lnTo>
                      <a:pt x="244" y="246"/>
                    </a:lnTo>
                    <a:lnTo>
                      <a:pt x="252" y="240"/>
                    </a:lnTo>
                    <a:lnTo>
                      <a:pt x="256" y="232"/>
                    </a:lnTo>
                    <a:lnTo>
                      <a:pt x="260" y="222"/>
                    </a:lnTo>
                    <a:lnTo>
                      <a:pt x="262" y="210"/>
                    </a:lnTo>
                    <a:lnTo>
                      <a:pt x="262" y="210"/>
                    </a:lnTo>
                    <a:lnTo>
                      <a:pt x="264" y="186"/>
                    </a:lnTo>
                    <a:lnTo>
                      <a:pt x="262" y="162"/>
                    </a:lnTo>
                    <a:lnTo>
                      <a:pt x="258" y="140"/>
                    </a:lnTo>
                    <a:lnTo>
                      <a:pt x="252" y="118"/>
                    </a:lnTo>
                    <a:lnTo>
                      <a:pt x="242" y="98"/>
                    </a:lnTo>
                    <a:lnTo>
                      <a:pt x="232" y="80"/>
                    </a:lnTo>
                    <a:lnTo>
                      <a:pt x="216" y="64"/>
                    </a:lnTo>
                    <a:lnTo>
                      <a:pt x="200" y="48"/>
                    </a:lnTo>
                    <a:lnTo>
                      <a:pt x="200" y="48"/>
                    </a:lnTo>
                    <a:lnTo>
                      <a:pt x="180" y="36"/>
                    </a:lnTo>
                    <a:lnTo>
                      <a:pt x="160" y="24"/>
                    </a:lnTo>
                    <a:lnTo>
                      <a:pt x="138" y="14"/>
                    </a:lnTo>
                    <a:lnTo>
                      <a:pt x="114" y="8"/>
                    </a:lnTo>
                    <a:lnTo>
                      <a:pt x="88" y="2"/>
                    </a:lnTo>
                    <a:lnTo>
                      <a:pt x="62" y="0"/>
                    </a:lnTo>
                    <a:lnTo>
                      <a:pt x="32" y="0"/>
                    </a:lnTo>
                    <a:lnTo>
                      <a:pt x="2" y="0"/>
                    </a:lnTo>
                    <a:lnTo>
                      <a:pt x="2" y="0"/>
                    </a:lnTo>
                    <a:lnTo>
                      <a:pt x="0" y="10"/>
                    </a:lnTo>
                    <a:lnTo>
                      <a:pt x="0" y="20"/>
                    </a:lnTo>
                    <a:lnTo>
                      <a:pt x="0" y="30"/>
                    </a:lnTo>
                    <a:lnTo>
                      <a:pt x="2" y="40"/>
                    </a:lnTo>
                    <a:lnTo>
                      <a:pt x="6" y="48"/>
                    </a:lnTo>
                    <a:lnTo>
                      <a:pt x="12" y="58"/>
                    </a:lnTo>
                    <a:lnTo>
                      <a:pt x="20" y="66"/>
                    </a:lnTo>
                    <a:lnTo>
                      <a:pt x="28" y="74"/>
                    </a:lnTo>
                    <a:lnTo>
                      <a:pt x="28" y="74"/>
                    </a:lnTo>
                    <a:lnTo>
                      <a:pt x="50" y="72"/>
                    </a:lnTo>
                    <a:lnTo>
                      <a:pt x="74" y="74"/>
                    </a:lnTo>
                    <a:lnTo>
                      <a:pt x="74" y="7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5" name="Freeform 13"/>
              <p:cNvSpPr>
                <a:spLocks/>
              </p:cNvSpPr>
              <p:nvPr/>
            </p:nvSpPr>
            <p:spPr bwMode="auto">
              <a:xfrm>
                <a:off x="1680" y="1936"/>
                <a:ext cx="110" cy="180"/>
              </a:xfrm>
              <a:custGeom>
                <a:avLst/>
                <a:gdLst/>
                <a:ahLst/>
                <a:cxnLst>
                  <a:cxn ang="0">
                    <a:pos x="108" y="36"/>
                  </a:cxn>
                  <a:cxn ang="0">
                    <a:pos x="108" y="36"/>
                  </a:cxn>
                  <a:cxn ang="0">
                    <a:pos x="100" y="24"/>
                  </a:cxn>
                  <a:cxn ang="0">
                    <a:pos x="92" y="16"/>
                  </a:cxn>
                  <a:cxn ang="0">
                    <a:pos x="84" y="10"/>
                  </a:cxn>
                  <a:cxn ang="0">
                    <a:pos x="76" y="4"/>
                  </a:cxn>
                  <a:cxn ang="0">
                    <a:pos x="66" y="2"/>
                  </a:cxn>
                  <a:cxn ang="0">
                    <a:pos x="56" y="0"/>
                  </a:cxn>
                  <a:cxn ang="0">
                    <a:pos x="44" y="0"/>
                  </a:cxn>
                  <a:cxn ang="0">
                    <a:pos x="32" y="2"/>
                  </a:cxn>
                  <a:cxn ang="0">
                    <a:pos x="32" y="2"/>
                  </a:cxn>
                  <a:cxn ang="0">
                    <a:pos x="18" y="30"/>
                  </a:cxn>
                  <a:cxn ang="0">
                    <a:pos x="6" y="56"/>
                  </a:cxn>
                  <a:cxn ang="0">
                    <a:pos x="0" y="80"/>
                  </a:cxn>
                  <a:cxn ang="0">
                    <a:pos x="0" y="92"/>
                  </a:cxn>
                  <a:cxn ang="0">
                    <a:pos x="0" y="104"/>
                  </a:cxn>
                  <a:cxn ang="0">
                    <a:pos x="2" y="114"/>
                  </a:cxn>
                  <a:cxn ang="0">
                    <a:pos x="4" y="126"/>
                  </a:cxn>
                  <a:cxn ang="0">
                    <a:pos x="10" y="136"/>
                  </a:cxn>
                  <a:cxn ang="0">
                    <a:pos x="14" y="144"/>
                  </a:cxn>
                  <a:cxn ang="0">
                    <a:pos x="22" y="154"/>
                  </a:cxn>
                  <a:cxn ang="0">
                    <a:pos x="30" y="162"/>
                  </a:cxn>
                  <a:cxn ang="0">
                    <a:pos x="48" y="178"/>
                  </a:cxn>
                  <a:cxn ang="0">
                    <a:pos x="48" y="178"/>
                  </a:cxn>
                  <a:cxn ang="0">
                    <a:pos x="64" y="180"/>
                  </a:cxn>
                  <a:cxn ang="0">
                    <a:pos x="76" y="180"/>
                  </a:cxn>
                  <a:cxn ang="0">
                    <a:pos x="88" y="176"/>
                  </a:cxn>
                  <a:cxn ang="0">
                    <a:pos x="96" y="172"/>
                  </a:cxn>
                  <a:cxn ang="0">
                    <a:pos x="104" y="164"/>
                  </a:cxn>
                  <a:cxn ang="0">
                    <a:pos x="108" y="154"/>
                  </a:cxn>
                  <a:cxn ang="0">
                    <a:pos x="110" y="142"/>
                  </a:cxn>
                  <a:cxn ang="0">
                    <a:pos x="110" y="128"/>
                  </a:cxn>
                  <a:cxn ang="0">
                    <a:pos x="110" y="128"/>
                  </a:cxn>
                  <a:cxn ang="0">
                    <a:pos x="108" y="126"/>
                  </a:cxn>
                  <a:cxn ang="0">
                    <a:pos x="108" y="126"/>
                  </a:cxn>
                  <a:cxn ang="0">
                    <a:pos x="96" y="116"/>
                  </a:cxn>
                  <a:cxn ang="0">
                    <a:pos x="88" y="106"/>
                  </a:cxn>
                  <a:cxn ang="0">
                    <a:pos x="84" y="94"/>
                  </a:cxn>
                  <a:cxn ang="0">
                    <a:pos x="82" y="82"/>
                  </a:cxn>
                  <a:cxn ang="0">
                    <a:pos x="82" y="82"/>
                  </a:cxn>
                  <a:cxn ang="0">
                    <a:pos x="84" y="70"/>
                  </a:cxn>
                  <a:cxn ang="0">
                    <a:pos x="90" y="58"/>
                  </a:cxn>
                  <a:cxn ang="0">
                    <a:pos x="96" y="46"/>
                  </a:cxn>
                  <a:cxn ang="0">
                    <a:pos x="108" y="36"/>
                  </a:cxn>
                  <a:cxn ang="0">
                    <a:pos x="108" y="36"/>
                  </a:cxn>
                </a:cxnLst>
                <a:rect l="0" t="0" r="r" b="b"/>
                <a:pathLst>
                  <a:path w="110" h="180">
                    <a:moveTo>
                      <a:pt x="108" y="36"/>
                    </a:moveTo>
                    <a:lnTo>
                      <a:pt x="108" y="36"/>
                    </a:lnTo>
                    <a:lnTo>
                      <a:pt x="100" y="24"/>
                    </a:lnTo>
                    <a:lnTo>
                      <a:pt x="92" y="16"/>
                    </a:lnTo>
                    <a:lnTo>
                      <a:pt x="84" y="10"/>
                    </a:lnTo>
                    <a:lnTo>
                      <a:pt x="76" y="4"/>
                    </a:lnTo>
                    <a:lnTo>
                      <a:pt x="66" y="2"/>
                    </a:lnTo>
                    <a:lnTo>
                      <a:pt x="56" y="0"/>
                    </a:lnTo>
                    <a:lnTo>
                      <a:pt x="44" y="0"/>
                    </a:lnTo>
                    <a:lnTo>
                      <a:pt x="32" y="2"/>
                    </a:lnTo>
                    <a:lnTo>
                      <a:pt x="32" y="2"/>
                    </a:lnTo>
                    <a:lnTo>
                      <a:pt x="18" y="30"/>
                    </a:lnTo>
                    <a:lnTo>
                      <a:pt x="6" y="56"/>
                    </a:lnTo>
                    <a:lnTo>
                      <a:pt x="0" y="80"/>
                    </a:lnTo>
                    <a:lnTo>
                      <a:pt x="0" y="92"/>
                    </a:lnTo>
                    <a:lnTo>
                      <a:pt x="0" y="104"/>
                    </a:lnTo>
                    <a:lnTo>
                      <a:pt x="2" y="114"/>
                    </a:lnTo>
                    <a:lnTo>
                      <a:pt x="4" y="126"/>
                    </a:lnTo>
                    <a:lnTo>
                      <a:pt x="10" y="136"/>
                    </a:lnTo>
                    <a:lnTo>
                      <a:pt x="14" y="144"/>
                    </a:lnTo>
                    <a:lnTo>
                      <a:pt x="22" y="154"/>
                    </a:lnTo>
                    <a:lnTo>
                      <a:pt x="30" y="162"/>
                    </a:lnTo>
                    <a:lnTo>
                      <a:pt x="48" y="178"/>
                    </a:lnTo>
                    <a:lnTo>
                      <a:pt x="48" y="178"/>
                    </a:lnTo>
                    <a:lnTo>
                      <a:pt x="64" y="180"/>
                    </a:lnTo>
                    <a:lnTo>
                      <a:pt x="76" y="180"/>
                    </a:lnTo>
                    <a:lnTo>
                      <a:pt x="88" y="176"/>
                    </a:lnTo>
                    <a:lnTo>
                      <a:pt x="96" y="172"/>
                    </a:lnTo>
                    <a:lnTo>
                      <a:pt x="104" y="164"/>
                    </a:lnTo>
                    <a:lnTo>
                      <a:pt x="108" y="154"/>
                    </a:lnTo>
                    <a:lnTo>
                      <a:pt x="110" y="142"/>
                    </a:lnTo>
                    <a:lnTo>
                      <a:pt x="110" y="128"/>
                    </a:lnTo>
                    <a:lnTo>
                      <a:pt x="110" y="128"/>
                    </a:lnTo>
                    <a:lnTo>
                      <a:pt x="108" y="126"/>
                    </a:lnTo>
                    <a:lnTo>
                      <a:pt x="108" y="126"/>
                    </a:lnTo>
                    <a:lnTo>
                      <a:pt x="96" y="116"/>
                    </a:lnTo>
                    <a:lnTo>
                      <a:pt x="88" y="106"/>
                    </a:lnTo>
                    <a:lnTo>
                      <a:pt x="84" y="94"/>
                    </a:lnTo>
                    <a:lnTo>
                      <a:pt x="82" y="82"/>
                    </a:lnTo>
                    <a:lnTo>
                      <a:pt x="82" y="82"/>
                    </a:lnTo>
                    <a:lnTo>
                      <a:pt x="84" y="70"/>
                    </a:lnTo>
                    <a:lnTo>
                      <a:pt x="90" y="58"/>
                    </a:lnTo>
                    <a:lnTo>
                      <a:pt x="96" y="46"/>
                    </a:lnTo>
                    <a:lnTo>
                      <a:pt x="108" y="36"/>
                    </a:lnTo>
                    <a:lnTo>
                      <a:pt x="108" y="36"/>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6" name="Freeform 14"/>
              <p:cNvSpPr>
                <a:spLocks/>
              </p:cNvSpPr>
              <p:nvPr/>
            </p:nvSpPr>
            <p:spPr bwMode="auto">
              <a:xfrm>
                <a:off x="1492" y="1728"/>
                <a:ext cx="226" cy="210"/>
              </a:xfrm>
              <a:custGeom>
                <a:avLst/>
                <a:gdLst/>
                <a:ahLst/>
                <a:cxnLst>
                  <a:cxn ang="0">
                    <a:pos x="24" y="104"/>
                  </a:cxn>
                  <a:cxn ang="0">
                    <a:pos x="24" y="104"/>
                  </a:cxn>
                  <a:cxn ang="0">
                    <a:pos x="18" y="110"/>
                  </a:cxn>
                  <a:cxn ang="0">
                    <a:pos x="10" y="116"/>
                  </a:cxn>
                  <a:cxn ang="0">
                    <a:pos x="6" y="124"/>
                  </a:cxn>
                  <a:cxn ang="0">
                    <a:pos x="2" y="132"/>
                  </a:cxn>
                  <a:cxn ang="0">
                    <a:pos x="2" y="132"/>
                  </a:cxn>
                  <a:cxn ang="0">
                    <a:pos x="0" y="140"/>
                  </a:cxn>
                  <a:cxn ang="0">
                    <a:pos x="0" y="150"/>
                  </a:cxn>
                  <a:cxn ang="0">
                    <a:pos x="2" y="158"/>
                  </a:cxn>
                  <a:cxn ang="0">
                    <a:pos x="6" y="164"/>
                  </a:cxn>
                  <a:cxn ang="0">
                    <a:pos x="6" y="164"/>
                  </a:cxn>
                  <a:cxn ang="0">
                    <a:pos x="20" y="182"/>
                  </a:cxn>
                  <a:cxn ang="0">
                    <a:pos x="36" y="196"/>
                  </a:cxn>
                  <a:cxn ang="0">
                    <a:pos x="52" y="204"/>
                  </a:cxn>
                  <a:cxn ang="0">
                    <a:pos x="70" y="208"/>
                  </a:cxn>
                  <a:cxn ang="0">
                    <a:pos x="70" y="208"/>
                  </a:cxn>
                  <a:cxn ang="0">
                    <a:pos x="80" y="210"/>
                  </a:cxn>
                  <a:cxn ang="0">
                    <a:pos x="92" y="208"/>
                  </a:cxn>
                  <a:cxn ang="0">
                    <a:pos x="102" y="204"/>
                  </a:cxn>
                  <a:cxn ang="0">
                    <a:pos x="114" y="200"/>
                  </a:cxn>
                  <a:cxn ang="0">
                    <a:pos x="126" y="194"/>
                  </a:cxn>
                  <a:cxn ang="0">
                    <a:pos x="136" y="186"/>
                  </a:cxn>
                  <a:cxn ang="0">
                    <a:pos x="160" y="164"/>
                  </a:cxn>
                  <a:cxn ang="0">
                    <a:pos x="160" y="164"/>
                  </a:cxn>
                  <a:cxn ang="0">
                    <a:pos x="172" y="150"/>
                  </a:cxn>
                  <a:cxn ang="0">
                    <a:pos x="184" y="136"/>
                  </a:cxn>
                  <a:cxn ang="0">
                    <a:pos x="194" y="120"/>
                  </a:cxn>
                  <a:cxn ang="0">
                    <a:pos x="204" y="102"/>
                  </a:cxn>
                  <a:cxn ang="0">
                    <a:pos x="212" y="84"/>
                  </a:cxn>
                  <a:cxn ang="0">
                    <a:pos x="218" y="64"/>
                  </a:cxn>
                  <a:cxn ang="0">
                    <a:pos x="222" y="42"/>
                  </a:cxn>
                  <a:cxn ang="0">
                    <a:pos x="226" y="20"/>
                  </a:cxn>
                  <a:cxn ang="0">
                    <a:pos x="226" y="20"/>
                  </a:cxn>
                  <a:cxn ang="0">
                    <a:pos x="218" y="12"/>
                  </a:cxn>
                  <a:cxn ang="0">
                    <a:pos x="210" y="8"/>
                  </a:cxn>
                  <a:cxn ang="0">
                    <a:pos x="202" y="4"/>
                  </a:cxn>
                  <a:cxn ang="0">
                    <a:pos x="194" y="0"/>
                  </a:cxn>
                  <a:cxn ang="0">
                    <a:pos x="186" y="0"/>
                  </a:cxn>
                  <a:cxn ang="0">
                    <a:pos x="176" y="0"/>
                  </a:cxn>
                  <a:cxn ang="0">
                    <a:pos x="166" y="4"/>
                  </a:cxn>
                  <a:cxn ang="0">
                    <a:pos x="158" y="8"/>
                  </a:cxn>
                  <a:cxn ang="0">
                    <a:pos x="158" y="8"/>
                  </a:cxn>
                  <a:cxn ang="0">
                    <a:pos x="156" y="26"/>
                  </a:cxn>
                  <a:cxn ang="0">
                    <a:pos x="154" y="44"/>
                  </a:cxn>
                  <a:cxn ang="0">
                    <a:pos x="150" y="60"/>
                  </a:cxn>
                  <a:cxn ang="0">
                    <a:pos x="146" y="76"/>
                  </a:cxn>
                  <a:cxn ang="0">
                    <a:pos x="138" y="90"/>
                  </a:cxn>
                  <a:cxn ang="0">
                    <a:pos x="130" y="104"/>
                  </a:cxn>
                  <a:cxn ang="0">
                    <a:pos x="120" y="118"/>
                  </a:cxn>
                  <a:cxn ang="0">
                    <a:pos x="108" y="130"/>
                  </a:cxn>
                  <a:cxn ang="0">
                    <a:pos x="108" y="130"/>
                  </a:cxn>
                  <a:cxn ang="0">
                    <a:pos x="96" y="118"/>
                  </a:cxn>
                  <a:cxn ang="0">
                    <a:pos x="86" y="108"/>
                  </a:cxn>
                  <a:cxn ang="0">
                    <a:pos x="74" y="102"/>
                  </a:cxn>
                  <a:cxn ang="0">
                    <a:pos x="64" y="98"/>
                  </a:cxn>
                  <a:cxn ang="0">
                    <a:pos x="64" y="98"/>
                  </a:cxn>
                  <a:cxn ang="0">
                    <a:pos x="54" y="96"/>
                  </a:cxn>
                  <a:cxn ang="0">
                    <a:pos x="44" y="98"/>
                  </a:cxn>
                  <a:cxn ang="0">
                    <a:pos x="34" y="100"/>
                  </a:cxn>
                  <a:cxn ang="0">
                    <a:pos x="24" y="104"/>
                  </a:cxn>
                  <a:cxn ang="0">
                    <a:pos x="24" y="104"/>
                  </a:cxn>
                </a:cxnLst>
                <a:rect l="0" t="0" r="r" b="b"/>
                <a:pathLst>
                  <a:path w="226" h="210">
                    <a:moveTo>
                      <a:pt x="24" y="104"/>
                    </a:moveTo>
                    <a:lnTo>
                      <a:pt x="24" y="104"/>
                    </a:lnTo>
                    <a:lnTo>
                      <a:pt x="18" y="110"/>
                    </a:lnTo>
                    <a:lnTo>
                      <a:pt x="10" y="116"/>
                    </a:lnTo>
                    <a:lnTo>
                      <a:pt x="6" y="124"/>
                    </a:lnTo>
                    <a:lnTo>
                      <a:pt x="2" y="132"/>
                    </a:lnTo>
                    <a:lnTo>
                      <a:pt x="2" y="132"/>
                    </a:lnTo>
                    <a:lnTo>
                      <a:pt x="0" y="140"/>
                    </a:lnTo>
                    <a:lnTo>
                      <a:pt x="0" y="150"/>
                    </a:lnTo>
                    <a:lnTo>
                      <a:pt x="2" y="158"/>
                    </a:lnTo>
                    <a:lnTo>
                      <a:pt x="6" y="164"/>
                    </a:lnTo>
                    <a:lnTo>
                      <a:pt x="6" y="164"/>
                    </a:lnTo>
                    <a:lnTo>
                      <a:pt x="20" y="182"/>
                    </a:lnTo>
                    <a:lnTo>
                      <a:pt x="36" y="196"/>
                    </a:lnTo>
                    <a:lnTo>
                      <a:pt x="52" y="204"/>
                    </a:lnTo>
                    <a:lnTo>
                      <a:pt x="70" y="208"/>
                    </a:lnTo>
                    <a:lnTo>
                      <a:pt x="70" y="208"/>
                    </a:lnTo>
                    <a:lnTo>
                      <a:pt x="80" y="210"/>
                    </a:lnTo>
                    <a:lnTo>
                      <a:pt x="92" y="208"/>
                    </a:lnTo>
                    <a:lnTo>
                      <a:pt x="102" y="204"/>
                    </a:lnTo>
                    <a:lnTo>
                      <a:pt x="114" y="200"/>
                    </a:lnTo>
                    <a:lnTo>
                      <a:pt x="126" y="194"/>
                    </a:lnTo>
                    <a:lnTo>
                      <a:pt x="136" y="186"/>
                    </a:lnTo>
                    <a:lnTo>
                      <a:pt x="160" y="164"/>
                    </a:lnTo>
                    <a:lnTo>
                      <a:pt x="160" y="164"/>
                    </a:lnTo>
                    <a:lnTo>
                      <a:pt x="172" y="150"/>
                    </a:lnTo>
                    <a:lnTo>
                      <a:pt x="184" y="136"/>
                    </a:lnTo>
                    <a:lnTo>
                      <a:pt x="194" y="120"/>
                    </a:lnTo>
                    <a:lnTo>
                      <a:pt x="204" y="102"/>
                    </a:lnTo>
                    <a:lnTo>
                      <a:pt x="212" y="84"/>
                    </a:lnTo>
                    <a:lnTo>
                      <a:pt x="218" y="64"/>
                    </a:lnTo>
                    <a:lnTo>
                      <a:pt x="222" y="42"/>
                    </a:lnTo>
                    <a:lnTo>
                      <a:pt x="226" y="20"/>
                    </a:lnTo>
                    <a:lnTo>
                      <a:pt x="226" y="20"/>
                    </a:lnTo>
                    <a:lnTo>
                      <a:pt x="218" y="12"/>
                    </a:lnTo>
                    <a:lnTo>
                      <a:pt x="210" y="8"/>
                    </a:lnTo>
                    <a:lnTo>
                      <a:pt x="202" y="4"/>
                    </a:lnTo>
                    <a:lnTo>
                      <a:pt x="194" y="0"/>
                    </a:lnTo>
                    <a:lnTo>
                      <a:pt x="186" y="0"/>
                    </a:lnTo>
                    <a:lnTo>
                      <a:pt x="176" y="0"/>
                    </a:lnTo>
                    <a:lnTo>
                      <a:pt x="166" y="4"/>
                    </a:lnTo>
                    <a:lnTo>
                      <a:pt x="158" y="8"/>
                    </a:lnTo>
                    <a:lnTo>
                      <a:pt x="158" y="8"/>
                    </a:lnTo>
                    <a:lnTo>
                      <a:pt x="156" y="26"/>
                    </a:lnTo>
                    <a:lnTo>
                      <a:pt x="154" y="44"/>
                    </a:lnTo>
                    <a:lnTo>
                      <a:pt x="150" y="60"/>
                    </a:lnTo>
                    <a:lnTo>
                      <a:pt x="146" y="76"/>
                    </a:lnTo>
                    <a:lnTo>
                      <a:pt x="138" y="90"/>
                    </a:lnTo>
                    <a:lnTo>
                      <a:pt x="130" y="104"/>
                    </a:lnTo>
                    <a:lnTo>
                      <a:pt x="120" y="118"/>
                    </a:lnTo>
                    <a:lnTo>
                      <a:pt x="108" y="130"/>
                    </a:lnTo>
                    <a:lnTo>
                      <a:pt x="108" y="130"/>
                    </a:lnTo>
                    <a:lnTo>
                      <a:pt x="96" y="118"/>
                    </a:lnTo>
                    <a:lnTo>
                      <a:pt x="86" y="108"/>
                    </a:lnTo>
                    <a:lnTo>
                      <a:pt x="74" y="102"/>
                    </a:lnTo>
                    <a:lnTo>
                      <a:pt x="64" y="98"/>
                    </a:lnTo>
                    <a:lnTo>
                      <a:pt x="64" y="98"/>
                    </a:lnTo>
                    <a:lnTo>
                      <a:pt x="54" y="96"/>
                    </a:lnTo>
                    <a:lnTo>
                      <a:pt x="44" y="98"/>
                    </a:lnTo>
                    <a:lnTo>
                      <a:pt x="34" y="100"/>
                    </a:lnTo>
                    <a:lnTo>
                      <a:pt x="24" y="104"/>
                    </a:lnTo>
                    <a:lnTo>
                      <a:pt x="24" y="10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7" name="Freeform 15"/>
              <p:cNvSpPr>
                <a:spLocks/>
              </p:cNvSpPr>
              <p:nvPr/>
            </p:nvSpPr>
            <p:spPr bwMode="auto">
              <a:xfrm>
                <a:off x="1846" y="2002"/>
                <a:ext cx="162" cy="272"/>
              </a:xfrm>
              <a:custGeom>
                <a:avLst/>
                <a:gdLst/>
                <a:ahLst/>
                <a:cxnLst>
                  <a:cxn ang="0">
                    <a:pos x="0" y="234"/>
                  </a:cxn>
                  <a:cxn ang="0">
                    <a:pos x="0" y="234"/>
                  </a:cxn>
                  <a:cxn ang="0">
                    <a:pos x="12" y="250"/>
                  </a:cxn>
                  <a:cxn ang="0">
                    <a:pos x="26" y="262"/>
                  </a:cxn>
                  <a:cxn ang="0">
                    <a:pos x="42" y="270"/>
                  </a:cxn>
                  <a:cxn ang="0">
                    <a:pos x="58" y="272"/>
                  </a:cxn>
                  <a:cxn ang="0">
                    <a:pos x="58" y="272"/>
                  </a:cxn>
                  <a:cxn ang="0">
                    <a:pos x="76" y="244"/>
                  </a:cxn>
                  <a:cxn ang="0">
                    <a:pos x="92" y="216"/>
                  </a:cxn>
                  <a:cxn ang="0">
                    <a:pos x="108" y="186"/>
                  </a:cxn>
                  <a:cxn ang="0">
                    <a:pos x="122" y="154"/>
                  </a:cxn>
                  <a:cxn ang="0">
                    <a:pos x="134" y="120"/>
                  </a:cxn>
                  <a:cxn ang="0">
                    <a:pos x="144" y="86"/>
                  </a:cxn>
                  <a:cxn ang="0">
                    <a:pos x="154" y="50"/>
                  </a:cxn>
                  <a:cxn ang="0">
                    <a:pos x="162" y="12"/>
                  </a:cxn>
                  <a:cxn ang="0">
                    <a:pos x="162" y="12"/>
                  </a:cxn>
                  <a:cxn ang="0">
                    <a:pos x="140" y="4"/>
                  </a:cxn>
                  <a:cxn ang="0">
                    <a:pos x="116" y="0"/>
                  </a:cxn>
                  <a:cxn ang="0">
                    <a:pos x="90" y="2"/>
                  </a:cxn>
                  <a:cxn ang="0">
                    <a:pos x="64" y="8"/>
                  </a:cxn>
                  <a:cxn ang="0">
                    <a:pos x="64" y="8"/>
                  </a:cxn>
                  <a:cxn ang="0">
                    <a:pos x="62" y="40"/>
                  </a:cxn>
                  <a:cxn ang="0">
                    <a:pos x="56" y="80"/>
                  </a:cxn>
                  <a:cxn ang="0">
                    <a:pos x="46" y="122"/>
                  </a:cxn>
                  <a:cxn ang="0">
                    <a:pos x="32" y="170"/>
                  </a:cxn>
                  <a:cxn ang="0">
                    <a:pos x="32" y="170"/>
                  </a:cxn>
                  <a:cxn ang="0">
                    <a:pos x="18" y="204"/>
                  </a:cxn>
                  <a:cxn ang="0">
                    <a:pos x="0" y="234"/>
                  </a:cxn>
                  <a:cxn ang="0">
                    <a:pos x="0" y="234"/>
                  </a:cxn>
                </a:cxnLst>
                <a:rect l="0" t="0" r="r" b="b"/>
                <a:pathLst>
                  <a:path w="162" h="272">
                    <a:moveTo>
                      <a:pt x="0" y="234"/>
                    </a:moveTo>
                    <a:lnTo>
                      <a:pt x="0" y="234"/>
                    </a:lnTo>
                    <a:lnTo>
                      <a:pt x="12" y="250"/>
                    </a:lnTo>
                    <a:lnTo>
                      <a:pt x="26" y="262"/>
                    </a:lnTo>
                    <a:lnTo>
                      <a:pt x="42" y="270"/>
                    </a:lnTo>
                    <a:lnTo>
                      <a:pt x="58" y="272"/>
                    </a:lnTo>
                    <a:lnTo>
                      <a:pt x="58" y="272"/>
                    </a:lnTo>
                    <a:lnTo>
                      <a:pt x="76" y="244"/>
                    </a:lnTo>
                    <a:lnTo>
                      <a:pt x="92" y="216"/>
                    </a:lnTo>
                    <a:lnTo>
                      <a:pt x="108" y="186"/>
                    </a:lnTo>
                    <a:lnTo>
                      <a:pt x="122" y="154"/>
                    </a:lnTo>
                    <a:lnTo>
                      <a:pt x="134" y="120"/>
                    </a:lnTo>
                    <a:lnTo>
                      <a:pt x="144" y="86"/>
                    </a:lnTo>
                    <a:lnTo>
                      <a:pt x="154" y="50"/>
                    </a:lnTo>
                    <a:lnTo>
                      <a:pt x="162" y="12"/>
                    </a:lnTo>
                    <a:lnTo>
                      <a:pt x="162" y="12"/>
                    </a:lnTo>
                    <a:lnTo>
                      <a:pt x="140" y="4"/>
                    </a:lnTo>
                    <a:lnTo>
                      <a:pt x="116" y="0"/>
                    </a:lnTo>
                    <a:lnTo>
                      <a:pt x="90" y="2"/>
                    </a:lnTo>
                    <a:lnTo>
                      <a:pt x="64" y="8"/>
                    </a:lnTo>
                    <a:lnTo>
                      <a:pt x="64" y="8"/>
                    </a:lnTo>
                    <a:lnTo>
                      <a:pt x="62" y="40"/>
                    </a:lnTo>
                    <a:lnTo>
                      <a:pt x="56" y="80"/>
                    </a:lnTo>
                    <a:lnTo>
                      <a:pt x="46" y="122"/>
                    </a:lnTo>
                    <a:lnTo>
                      <a:pt x="32" y="170"/>
                    </a:lnTo>
                    <a:lnTo>
                      <a:pt x="32" y="170"/>
                    </a:lnTo>
                    <a:lnTo>
                      <a:pt x="18" y="204"/>
                    </a:lnTo>
                    <a:lnTo>
                      <a:pt x="0" y="234"/>
                    </a:lnTo>
                    <a:lnTo>
                      <a:pt x="0" y="234"/>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8" name="Freeform 16"/>
              <p:cNvSpPr>
                <a:spLocks/>
              </p:cNvSpPr>
              <p:nvPr/>
            </p:nvSpPr>
            <p:spPr bwMode="auto">
              <a:xfrm>
                <a:off x="1648" y="1418"/>
                <a:ext cx="360" cy="436"/>
              </a:xfrm>
              <a:custGeom>
                <a:avLst/>
                <a:gdLst/>
                <a:ahLst/>
                <a:cxnLst>
                  <a:cxn ang="0">
                    <a:pos x="278" y="0"/>
                  </a:cxn>
                  <a:cxn ang="0">
                    <a:pos x="278" y="0"/>
                  </a:cxn>
                  <a:cxn ang="0">
                    <a:pos x="268" y="2"/>
                  </a:cxn>
                  <a:cxn ang="0">
                    <a:pos x="268" y="2"/>
                  </a:cxn>
                  <a:cxn ang="0">
                    <a:pos x="236" y="10"/>
                  </a:cxn>
                  <a:cxn ang="0">
                    <a:pos x="204" y="20"/>
                  </a:cxn>
                  <a:cxn ang="0">
                    <a:pos x="176" y="32"/>
                  </a:cxn>
                  <a:cxn ang="0">
                    <a:pos x="150" y="46"/>
                  </a:cxn>
                  <a:cxn ang="0">
                    <a:pos x="124" y="60"/>
                  </a:cxn>
                  <a:cxn ang="0">
                    <a:pos x="102" y="76"/>
                  </a:cxn>
                  <a:cxn ang="0">
                    <a:pos x="82" y="92"/>
                  </a:cxn>
                  <a:cxn ang="0">
                    <a:pos x="62" y="112"/>
                  </a:cxn>
                  <a:cxn ang="0">
                    <a:pos x="62" y="112"/>
                  </a:cxn>
                  <a:cxn ang="0">
                    <a:pos x="46" y="132"/>
                  </a:cxn>
                  <a:cxn ang="0">
                    <a:pos x="32" y="154"/>
                  </a:cxn>
                  <a:cxn ang="0">
                    <a:pos x="22" y="176"/>
                  </a:cxn>
                  <a:cxn ang="0">
                    <a:pos x="12" y="198"/>
                  </a:cxn>
                  <a:cxn ang="0">
                    <a:pos x="6" y="224"/>
                  </a:cxn>
                  <a:cxn ang="0">
                    <a:pos x="2" y="250"/>
                  </a:cxn>
                  <a:cxn ang="0">
                    <a:pos x="0" y="276"/>
                  </a:cxn>
                  <a:cxn ang="0">
                    <a:pos x="0" y="304"/>
                  </a:cxn>
                  <a:cxn ang="0">
                    <a:pos x="0" y="304"/>
                  </a:cxn>
                  <a:cxn ang="0">
                    <a:pos x="2" y="318"/>
                  </a:cxn>
                  <a:cxn ang="0">
                    <a:pos x="70" y="330"/>
                  </a:cxn>
                  <a:cxn ang="0">
                    <a:pos x="70" y="330"/>
                  </a:cxn>
                  <a:cxn ang="0">
                    <a:pos x="74" y="296"/>
                  </a:cxn>
                  <a:cxn ang="0">
                    <a:pos x="74" y="260"/>
                  </a:cxn>
                  <a:cxn ang="0">
                    <a:pos x="74" y="260"/>
                  </a:cxn>
                  <a:cxn ang="0">
                    <a:pos x="90" y="280"/>
                  </a:cxn>
                  <a:cxn ang="0">
                    <a:pos x="104" y="300"/>
                  </a:cxn>
                  <a:cxn ang="0">
                    <a:pos x="116" y="320"/>
                  </a:cxn>
                  <a:cxn ang="0">
                    <a:pos x="126" y="340"/>
                  </a:cxn>
                  <a:cxn ang="0">
                    <a:pos x="132" y="360"/>
                  </a:cxn>
                  <a:cxn ang="0">
                    <a:pos x="138" y="380"/>
                  </a:cxn>
                  <a:cxn ang="0">
                    <a:pos x="142" y="402"/>
                  </a:cxn>
                  <a:cxn ang="0">
                    <a:pos x="144" y="422"/>
                  </a:cxn>
                  <a:cxn ang="0">
                    <a:pos x="360" y="436"/>
                  </a:cxn>
                  <a:cxn ang="0">
                    <a:pos x="360" y="436"/>
                  </a:cxn>
                  <a:cxn ang="0">
                    <a:pos x="352" y="384"/>
                  </a:cxn>
                  <a:cxn ang="0">
                    <a:pos x="338" y="332"/>
                  </a:cxn>
                  <a:cxn ang="0">
                    <a:pos x="338" y="332"/>
                  </a:cxn>
                  <a:cxn ang="0">
                    <a:pos x="328" y="302"/>
                  </a:cxn>
                  <a:cxn ang="0">
                    <a:pos x="318" y="274"/>
                  </a:cxn>
                  <a:cxn ang="0">
                    <a:pos x="306" y="246"/>
                  </a:cxn>
                  <a:cxn ang="0">
                    <a:pos x="292" y="220"/>
                  </a:cxn>
                  <a:cxn ang="0">
                    <a:pos x="276" y="192"/>
                  </a:cxn>
                  <a:cxn ang="0">
                    <a:pos x="258" y="168"/>
                  </a:cxn>
                  <a:cxn ang="0">
                    <a:pos x="240" y="144"/>
                  </a:cxn>
                  <a:cxn ang="0">
                    <a:pos x="220" y="120"/>
                  </a:cxn>
                  <a:cxn ang="0">
                    <a:pos x="220" y="120"/>
                  </a:cxn>
                  <a:cxn ang="0">
                    <a:pos x="240" y="102"/>
                  </a:cxn>
                  <a:cxn ang="0">
                    <a:pos x="260" y="90"/>
                  </a:cxn>
                  <a:cxn ang="0">
                    <a:pos x="280" y="80"/>
                  </a:cxn>
                  <a:cxn ang="0">
                    <a:pos x="304" y="74"/>
                  </a:cxn>
                  <a:cxn ang="0">
                    <a:pos x="278" y="0"/>
                  </a:cxn>
                  <a:cxn ang="0">
                    <a:pos x="278" y="0"/>
                  </a:cxn>
                </a:cxnLst>
                <a:rect l="0" t="0" r="r" b="b"/>
                <a:pathLst>
                  <a:path w="360" h="436">
                    <a:moveTo>
                      <a:pt x="278" y="0"/>
                    </a:moveTo>
                    <a:lnTo>
                      <a:pt x="278" y="0"/>
                    </a:lnTo>
                    <a:lnTo>
                      <a:pt x="268" y="2"/>
                    </a:lnTo>
                    <a:lnTo>
                      <a:pt x="268" y="2"/>
                    </a:lnTo>
                    <a:lnTo>
                      <a:pt x="236" y="10"/>
                    </a:lnTo>
                    <a:lnTo>
                      <a:pt x="204" y="20"/>
                    </a:lnTo>
                    <a:lnTo>
                      <a:pt x="176" y="32"/>
                    </a:lnTo>
                    <a:lnTo>
                      <a:pt x="150" y="46"/>
                    </a:lnTo>
                    <a:lnTo>
                      <a:pt x="124" y="60"/>
                    </a:lnTo>
                    <a:lnTo>
                      <a:pt x="102" y="76"/>
                    </a:lnTo>
                    <a:lnTo>
                      <a:pt x="82" y="92"/>
                    </a:lnTo>
                    <a:lnTo>
                      <a:pt x="62" y="112"/>
                    </a:lnTo>
                    <a:lnTo>
                      <a:pt x="62" y="112"/>
                    </a:lnTo>
                    <a:lnTo>
                      <a:pt x="46" y="132"/>
                    </a:lnTo>
                    <a:lnTo>
                      <a:pt x="32" y="154"/>
                    </a:lnTo>
                    <a:lnTo>
                      <a:pt x="22" y="176"/>
                    </a:lnTo>
                    <a:lnTo>
                      <a:pt x="12" y="198"/>
                    </a:lnTo>
                    <a:lnTo>
                      <a:pt x="6" y="224"/>
                    </a:lnTo>
                    <a:lnTo>
                      <a:pt x="2" y="250"/>
                    </a:lnTo>
                    <a:lnTo>
                      <a:pt x="0" y="276"/>
                    </a:lnTo>
                    <a:lnTo>
                      <a:pt x="0" y="304"/>
                    </a:lnTo>
                    <a:lnTo>
                      <a:pt x="0" y="304"/>
                    </a:lnTo>
                    <a:lnTo>
                      <a:pt x="2" y="318"/>
                    </a:lnTo>
                    <a:lnTo>
                      <a:pt x="70" y="330"/>
                    </a:lnTo>
                    <a:lnTo>
                      <a:pt x="70" y="330"/>
                    </a:lnTo>
                    <a:lnTo>
                      <a:pt x="74" y="296"/>
                    </a:lnTo>
                    <a:lnTo>
                      <a:pt x="74" y="260"/>
                    </a:lnTo>
                    <a:lnTo>
                      <a:pt x="74" y="260"/>
                    </a:lnTo>
                    <a:lnTo>
                      <a:pt x="90" y="280"/>
                    </a:lnTo>
                    <a:lnTo>
                      <a:pt x="104" y="300"/>
                    </a:lnTo>
                    <a:lnTo>
                      <a:pt x="116" y="320"/>
                    </a:lnTo>
                    <a:lnTo>
                      <a:pt x="126" y="340"/>
                    </a:lnTo>
                    <a:lnTo>
                      <a:pt x="132" y="360"/>
                    </a:lnTo>
                    <a:lnTo>
                      <a:pt x="138" y="380"/>
                    </a:lnTo>
                    <a:lnTo>
                      <a:pt x="142" y="402"/>
                    </a:lnTo>
                    <a:lnTo>
                      <a:pt x="144" y="422"/>
                    </a:lnTo>
                    <a:lnTo>
                      <a:pt x="360" y="436"/>
                    </a:lnTo>
                    <a:lnTo>
                      <a:pt x="360" y="436"/>
                    </a:lnTo>
                    <a:lnTo>
                      <a:pt x="352" y="384"/>
                    </a:lnTo>
                    <a:lnTo>
                      <a:pt x="338" y="332"/>
                    </a:lnTo>
                    <a:lnTo>
                      <a:pt x="338" y="332"/>
                    </a:lnTo>
                    <a:lnTo>
                      <a:pt x="328" y="302"/>
                    </a:lnTo>
                    <a:lnTo>
                      <a:pt x="318" y="274"/>
                    </a:lnTo>
                    <a:lnTo>
                      <a:pt x="306" y="246"/>
                    </a:lnTo>
                    <a:lnTo>
                      <a:pt x="292" y="220"/>
                    </a:lnTo>
                    <a:lnTo>
                      <a:pt x="276" y="192"/>
                    </a:lnTo>
                    <a:lnTo>
                      <a:pt x="258" y="168"/>
                    </a:lnTo>
                    <a:lnTo>
                      <a:pt x="240" y="144"/>
                    </a:lnTo>
                    <a:lnTo>
                      <a:pt x="220" y="120"/>
                    </a:lnTo>
                    <a:lnTo>
                      <a:pt x="220" y="120"/>
                    </a:lnTo>
                    <a:lnTo>
                      <a:pt x="240" y="102"/>
                    </a:lnTo>
                    <a:lnTo>
                      <a:pt x="260" y="90"/>
                    </a:lnTo>
                    <a:lnTo>
                      <a:pt x="280" y="80"/>
                    </a:lnTo>
                    <a:lnTo>
                      <a:pt x="304" y="74"/>
                    </a:lnTo>
                    <a:lnTo>
                      <a:pt x="278" y="0"/>
                    </a:lnTo>
                    <a:lnTo>
                      <a:pt x="278" y="0"/>
                    </a:lnTo>
                    <a:close/>
                  </a:path>
                </a:pathLst>
              </a:custGeom>
              <a:solidFill>
                <a:srgbClr val="21ABC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09" name="Freeform 17"/>
              <p:cNvSpPr>
                <a:spLocks/>
              </p:cNvSpPr>
              <p:nvPr/>
            </p:nvSpPr>
            <p:spPr bwMode="auto">
              <a:xfrm>
                <a:off x="1728" y="2064"/>
                <a:ext cx="118" cy="80"/>
              </a:xfrm>
              <a:custGeom>
                <a:avLst/>
                <a:gdLst/>
                <a:ahLst/>
                <a:cxnLst>
                  <a:cxn ang="0">
                    <a:pos x="62" y="0"/>
                  </a:cxn>
                  <a:cxn ang="0">
                    <a:pos x="62" y="0"/>
                  </a:cxn>
                  <a:cxn ang="0">
                    <a:pos x="60" y="10"/>
                  </a:cxn>
                  <a:cxn ang="0">
                    <a:pos x="56" y="18"/>
                  </a:cxn>
                  <a:cxn ang="0">
                    <a:pos x="50" y="26"/>
                  </a:cxn>
                  <a:cxn ang="0">
                    <a:pos x="44" y="34"/>
                  </a:cxn>
                  <a:cxn ang="0">
                    <a:pos x="34" y="40"/>
                  </a:cxn>
                  <a:cxn ang="0">
                    <a:pos x="24" y="44"/>
                  </a:cxn>
                  <a:cxn ang="0">
                    <a:pos x="14" y="48"/>
                  </a:cxn>
                  <a:cxn ang="0">
                    <a:pos x="0" y="50"/>
                  </a:cxn>
                  <a:cxn ang="0">
                    <a:pos x="0" y="50"/>
                  </a:cxn>
                  <a:cxn ang="0">
                    <a:pos x="14" y="58"/>
                  </a:cxn>
                  <a:cxn ang="0">
                    <a:pos x="28" y="66"/>
                  </a:cxn>
                  <a:cxn ang="0">
                    <a:pos x="64" y="80"/>
                  </a:cxn>
                  <a:cxn ang="0">
                    <a:pos x="64" y="80"/>
                  </a:cxn>
                  <a:cxn ang="0">
                    <a:pos x="80" y="70"/>
                  </a:cxn>
                  <a:cxn ang="0">
                    <a:pos x="94" y="58"/>
                  </a:cxn>
                  <a:cxn ang="0">
                    <a:pos x="108" y="42"/>
                  </a:cxn>
                  <a:cxn ang="0">
                    <a:pos x="118" y="24"/>
                  </a:cxn>
                  <a:cxn ang="0">
                    <a:pos x="118" y="24"/>
                  </a:cxn>
                  <a:cxn ang="0">
                    <a:pos x="102" y="20"/>
                  </a:cxn>
                  <a:cxn ang="0">
                    <a:pos x="88" y="14"/>
                  </a:cxn>
                  <a:cxn ang="0">
                    <a:pos x="74" y="8"/>
                  </a:cxn>
                  <a:cxn ang="0">
                    <a:pos x="62" y="0"/>
                  </a:cxn>
                  <a:cxn ang="0">
                    <a:pos x="62" y="0"/>
                  </a:cxn>
                </a:cxnLst>
                <a:rect l="0" t="0" r="r" b="b"/>
                <a:pathLst>
                  <a:path w="118" h="80">
                    <a:moveTo>
                      <a:pt x="62" y="0"/>
                    </a:moveTo>
                    <a:lnTo>
                      <a:pt x="62" y="0"/>
                    </a:lnTo>
                    <a:lnTo>
                      <a:pt x="60" y="10"/>
                    </a:lnTo>
                    <a:lnTo>
                      <a:pt x="56" y="18"/>
                    </a:lnTo>
                    <a:lnTo>
                      <a:pt x="50" y="26"/>
                    </a:lnTo>
                    <a:lnTo>
                      <a:pt x="44" y="34"/>
                    </a:lnTo>
                    <a:lnTo>
                      <a:pt x="34" y="40"/>
                    </a:lnTo>
                    <a:lnTo>
                      <a:pt x="24" y="44"/>
                    </a:lnTo>
                    <a:lnTo>
                      <a:pt x="14" y="48"/>
                    </a:lnTo>
                    <a:lnTo>
                      <a:pt x="0" y="50"/>
                    </a:lnTo>
                    <a:lnTo>
                      <a:pt x="0" y="50"/>
                    </a:lnTo>
                    <a:lnTo>
                      <a:pt x="14" y="58"/>
                    </a:lnTo>
                    <a:lnTo>
                      <a:pt x="28" y="66"/>
                    </a:lnTo>
                    <a:lnTo>
                      <a:pt x="64" y="80"/>
                    </a:lnTo>
                    <a:lnTo>
                      <a:pt x="64" y="80"/>
                    </a:lnTo>
                    <a:lnTo>
                      <a:pt x="80" y="70"/>
                    </a:lnTo>
                    <a:lnTo>
                      <a:pt x="94" y="58"/>
                    </a:lnTo>
                    <a:lnTo>
                      <a:pt x="108" y="42"/>
                    </a:lnTo>
                    <a:lnTo>
                      <a:pt x="118" y="24"/>
                    </a:lnTo>
                    <a:lnTo>
                      <a:pt x="118" y="24"/>
                    </a:lnTo>
                    <a:lnTo>
                      <a:pt x="102" y="20"/>
                    </a:lnTo>
                    <a:lnTo>
                      <a:pt x="88" y="14"/>
                    </a:lnTo>
                    <a:lnTo>
                      <a:pt x="74" y="8"/>
                    </a:lnTo>
                    <a:lnTo>
                      <a:pt x="62" y="0"/>
                    </a:lnTo>
                    <a:lnTo>
                      <a:pt x="62" y="0"/>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0" name="Freeform 18"/>
              <p:cNvSpPr>
                <a:spLocks/>
              </p:cNvSpPr>
              <p:nvPr/>
            </p:nvSpPr>
            <p:spPr bwMode="auto">
              <a:xfrm>
                <a:off x="1760" y="2236"/>
                <a:ext cx="144" cy="150"/>
              </a:xfrm>
              <a:custGeom>
                <a:avLst/>
                <a:gdLst/>
                <a:ahLst/>
                <a:cxnLst>
                  <a:cxn ang="0">
                    <a:pos x="144" y="38"/>
                  </a:cxn>
                  <a:cxn ang="0">
                    <a:pos x="86" y="0"/>
                  </a:cxn>
                  <a:cxn ang="0">
                    <a:pos x="86" y="0"/>
                  </a:cxn>
                  <a:cxn ang="0">
                    <a:pos x="68" y="24"/>
                  </a:cxn>
                  <a:cxn ang="0">
                    <a:pos x="48" y="46"/>
                  </a:cxn>
                  <a:cxn ang="0">
                    <a:pos x="26" y="68"/>
                  </a:cxn>
                  <a:cxn ang="0">
                    <a:pos x="0" y="88"/>
                  </a:cxn>
                  <a:cxn ang="0">
                    <a:pos x="0" y="88"/>
                  </a:cxn>
                  <a:cxn ang="0">
                    <a:pos x="8" y="106"/>
                  </a:cxn>
                  <a:cxn ang="0">
                    <a:pos x="18" y="122"/>
                  </a:cxn>
                  <a:cxn ang="0">
                    <a:pos x="30" y="136"/>
                  </a:cxn>
                  <a:cxn ang="0">
                    <a:pos x="42" y="150"/>
                  </a:cxn>
                  <a:cxn ang="0">
                    <a:pos x="42" y="150"/>
                  </a:cxn>
                  <a:cxn ang="0">
                    <a:pos x="72" y="124"/>
                  </a:cxn>
                  <a:cxn ang="0">
                    <a:pos x="98" y="98"/>
                  </a:cxn>
                  <a:cxn ang="0">
                    <a:pos x="122" y="70"/>
                  </a:cxn>
                  <a:cxn ang="0">
                    <a:pos x="144" y="38"/>
                  </a:cxn>
                  <a:cxn ang="0">
                    <a:pos x="144" y="38"/>
                  </a:cxn>
                </a:cxnLst>
                <a:rect l="0" t="0" r="r" b="b"/>
                <a:pathLst>
                  <a:path w="144" h="150">
                    <a:moveTo>
                      <a:pt x="144" y="38"/>
                    </a:moveTo>
                    <a:lnTo>
                      <a:pt x="86" y="0"/>
                    </a:lnTo>
                    <a:lnTo>
                      <a:pt x="86" y="0"/>
                    </a:lnTo>
                    <a:lnTo>
                      <a:pt x="68" y="24"/>
                    </a:lnTo>
                    <a:lnTo>
                      <a:pt x="48" y="46"/>
                    </a:lnTo>
                    <a:lnTo>
                      <a:pt x="26" y="68"/>
                    </a:lnTo>
                    <a:lnTo>
                      <a:pt x="0" y="88"/>
                    </a:lnTo>
                    <a:lnTo>
                      <a:pt x="0" y="88"/>
                    </a:lnTo>
                    <a:lnTo>
                      <a:pt x="8" y="106"/>
                    </a:lnTo>
                    <a:lnTo>
                      <a:pt x="18" y="122"/>
                    </a:lnTo>
                    <a:lnTo>
                      <a:pt x="30" y="136"/>
                    </a:lnTo>
                    <a:lnTo>
                      <a:pt x="42" y="150"/>
                    </a:lnTo>
                    <a:lnTo>
                      <a:pt x="42" y="150"/>
                    </a:lnTo>
                    <a:lnTo>
                      <a:pt x="72" y="124"/>
                    </a:lnTo>
                    <a:lnTo>
                      <a:pt x="98" y="98"/>
                    </a:lnTo>
                    <a:lnTo>
                      <a:pt x="122" y="70"/>
                    </a:lnTo>
                    <a:lnTo>
                      <a:pt x="144" y="38"/>
                    </a:lnTo>
                    <a:lnTo>
                      <a:pt x="144" y="38"/>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1" name="Freeform 19"/>
              <p:cNvSpPr>
                <a:spLocks/>
              </p:cNvSpPr>
              <p:nvPr/>
            </p:nvSpPr>
            <p:spPr bwMode="auto">
              <a:xfrm>
                <a:off x="1718" y="1510"/>
                <a:ext cx="102" cy="126"/>
              </a:xfrm>
              <a:custGeom>
                <a:avLst/>
                <a:gdLst/>
                <a:ahLst/>
                <a:cxnLst>
                  <a:cxn ang="0">
                    <a:pos x="46" y="0"/>
                  </a:cxn>
                  <a:cxn ang="0">
                    <a:pos x="0" y="56"/>
                  </a:cxn>
                  <a:cxn ang="0">
                    <a:pos x="0" y="56"/>
                  </a:cxn>
                  <a:cxn ang="0">
                    <a:pos x="6" y="76"/>
                  </a:cxn>
                  <a:cxn ang="0">
                    <a:pos x="16" y="92"/>
                  </a:cxn>
                  <a:cxn ang="0">
                    <a:pos x="26" y="106"/>
                  </a:cxn>
                  <a:cxn ang="0">
                    <a:pos x="38" y="116"/>
                  </a:cxn>
                  <a:cxn ang="0">
                    <a:pos x="38" y="116"/>
                  </a:cxn>
                  <a:cxn ang="0">
                    <a:pos x="50" y="124"/>
                  </a:cxn>
                  <a:cxn ang="0">
                    <a:pos x="62" y="126"/>
                  </a:cxn>
                  <a:cxn ang="0">
                    <a:pos x="72" y="124"/>
                  </a:cxn>
                  <a:cxn ang="0">
                    <a:pos x="84" y="118"/>
                  </a:cxn>
                  <a:cxn ang="0">
                    <a:pos x="84" y="118"/>
                  </a:cxn>
                  <a:cxn ang="0">
                    <a:pos x="94" y="104"/>
                  </a:cxn>
                  <a:cxn ang="0">
                    <a:pos x="98" y="98"/>
                  </a:cxn>
                  <a:cxn ang="0">
                    <a:pos x="100" y="90"/>
                  </a:cxn>
                  <a:cxn ang="0">
                    <a:pos x="102" y="82"/>
                  </a:cxn>
                  <a:cxn ang="0">
                    <a:pos x="102" y="74"/>
                  </a:cxn>
                  <a:cxn ang="0">
                    <a:pos x="98" y="56"/>
                  </a:cxn>
                  <a:cxn ang="0">
                    <a:pos x="98" y="56"/>
                  </a:cxn>
                  <a:cxn ang="0">
                    <a:pos x="90" y="40"/>
                  </a:cxn>
                  <a:cxn ang="0">
                    <a:pos x="78" y="24"/>
                  </a:cxn>
                  <a:cxn ang="0">
                    <a:pos x="64" y="12"/>
                  </a:cxn>
                  <a:cxn ang="0">
                    <a:pos x="46" y="0"/>
                  </a:cxn>
                  <a:cxn ang="0">
                    <a:pos x="46" y="0"/>
                  </a:cxn>
                </a:cxnLst>
                <a:rect l="0" t="0" r="r" b="b"/>
                <a:pathLst>
                  <a:path w="102" h="126">
                    <a:moveTo>
                      <a:pt x="46" y="0"/>
                    </a:moveTo>
                    <a:lnTo>
                      <a:pt x="0" y="56"/>
                    </a:lnTo>
                    <a:lnTo>
                      <a:pt x="0" y="56"/>
                    </a:lnTo>
                    <a:lnTo>
                      <a:pt x="6" y="76"/>
                    </a:lnTo>
                    <a:lnTo>
                      <a:pt x="16" y="92"/>
                    </a:lnTo>
                    <a:lnTo>
                      <a:pt x="26" y="106"/>
                    </a:lnTo>
                    <a:lnTo>
                      <a:pt x="38" y="116"/>
                    </a:lnTo>
                    <a:lnTo>
                      <a:pt x="38" y="116"/>
                    </a:lnTo>
                    <a:lnTo>
                      <a:pt x="50" y="124"/>
                    </a:lnTo>
                    <a:lnTo>
                      <a:pt x="62" y="126"/>
                    </a:lnTo>
                    <a:lnTo>
                      <a:pt x="72" y="124"/>
                    </a:lnTo>
                    <a:lnTo>
                      <a:pt x="84" y="118"/>
                    </a:lnTo>
                    <a:lnTo>
                      <a:pt x="84" y="118"/>
                    </a:lnTo>
                    <a:lnTo>
                      <a:pt x="94" y="104"/>
                    </a:lnTo>
                    <a:lnTo>
                      <a:pt x="98" y="98"/>
                    </a:lnTo>
                    <a:lnTo>
                      <a:pt x="100" y="90"/>
                    </a:lnTo>
                    <a:lnTo>
                      <a:pt x="102" y="82"/>
                    </a:lnTo>
                    <a:lnTo>
                      <a:pt x="102" y="74"/>
                    </a:lnTo>
                    <a:lnTo>
                      <a:pt x="98" y="56"/>
                    </a:lnTo>
                    <a:lnTo>
                      <a:pt x="98" y="56"/>
                    </a:lnTo>
                    <a:lnTo>
                      <a:pt x="90" y="40"/>
                    </a:lnTo>
                    <a:lnTo>
                      <a:pt x="78" y="24"/>
                    </a:lnTo>
                    <a:lnTo>
                      <a:pt x="64" y="12"/>
                    </a:lnTo>
                    <a:lnTo>
                      <a:pt x="46" y="0"/>
                    </a:lnTo>
                    <a:lnTo>
                      <a:pt x="46" y="0"/>
                    </a:lnTo>
                    <a:close/>
                  </a:path>
                </a:pathLst>
              </a:custGeom>
              <a:solidFill>
                <a:srgbClr val="E89B66"/>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2" name="Freeform 20"/>
              <p:cNvSpPr>
                <a:spLocks/>
              </p:cNvSpPr>
              <p:nvPr/>
            </p:nvSpPr>
            <p:spPr bwMode="auto">
              <a:xfrm>
                <a:off x="1566" y="1338"/>
                <a:ext cx="236" cy="320"/>
              </a:xfrm>
              <a:custGeom>
                <a:avLst/>
                <a:gdLst/>
                <a:ahLst/>
                <a:cxnLst>
                  <a:cxn ang="0">
                    <a:pos x="196" y="32"/>
                  </a:cxn>
                  <a:cxn ang="0">
                    <a:pos x="196" y="32"/>
                  </a:cxn>
                  <a:cxn ang="0">
                    <a:pos x="180" y="18"/>
                  </a:cxn>
                  <a:cxn ang="0">
                    <a:pos x="164" y="8"/>
                  </a:cxn>
                  <a:cxn ang="0">
                    <a:pos x="146" y="2"/>
                  </a:cxn>
                  <a:cxn ang="0">
                    <a:pos x="128" y="0"/>
                  </a:cxn>
                  <a:cxn ang="0">
                    <a:pos x="128" y="0"/>
                  </a:cxn>
                  <a:cxn ang="0">
                    <a:pos x="110" y="2"/>
                  </a:cxn>
                  <a:cxn ang="0">
                    <a:pos x="92" y="4"/>
                  </a:cxn>
                  <a:cxn ang="0">
                    <a:pos x="74" y="10"/>
                  </a:cxn>
                  <a:cxn ang="0">
                    <a:pos x="56" y="18"/>
                  </a:cxn>
                  <a:cxn ang="0">
                    <a:pos x="56" y="18"/>
                  </a:cxn>
                  <a:cxn ang="0">
                    <a:pos x="40" y="30"/>
                  </a:cxn>
                  <a:cxn ang="0">
                    <a:pos x="28" y="44"/>
                  </a:cxn>
                  <a:cxn ang="0">
                    <a:pos x="18" y="62"/>
                  </a:cxn>
                  <a:cxn ang="0">
                    <a:pos x="10" y="86"/>
                  </a:cxn>
                  <a:cxn ang="0">
                    <a:pos x="10" y="86"/>
                  </a:cxn>
                  <a:cxn ang="0">
                    <a:pos x="6" y="106"/>
                  </a:cxn>
                  <a:cxn ang="0">
                    <a:pos x="2" y="124"/>
                  </a:cxn>
                  <a:cxn ang="0">
                    <a:pos x="0" y="144"/>
                  </a:cxn>
                  <a:cxn ang="0">
                    <a:pos x="0" y="162"/>
                  </a:cxn>
                  <a:cxn ang="0">
                    <a:pos x="2" y="182"/>
                  </a:cxn>
                  <a:cxn ang="0">
                    <a:pos x="6" y="200"/>
                  </a:cxn>
                  <a:cxn ang="0">
                    <a:pos x="10" y="218"/>
                  </a:cxn>
                  <a:cxn ang="0">
                    <a:pos x="18" y="234"/>
                  </a:cxn>
                  <a:cxn ang="0">
                    <a:pos x="18" y="234"/>
                  </a:cxn>
                  <a:cxn ang="0">
                    <a:pos x="26" y="252"/>
                  </a:cxn>
                  <a:cxn ang="0">
                    <a:pos x="34" y="268"/>
                  </a:cxn>
                  <a:cxn ang="0">
                    <a:pos x="46" y="280"/>
                  </a:cxn>
                  <a:cxn ang="0">
                    <a:pos x="58" y="292"/>
                  </a:cxn>
                  <a:cxn ang="0">
                    <a:pos x="70" y="302"/>
                  </a:cxn>
                  <a:cxn ang="0">
                    <a:pos x="84" y="310"/>
                  </a:cxn>
                  <a:cxn ang="0">
                    <a:pos x="100" y="314"/>
                  </a:cxn>
                  <a:cxn ang="0">
                    <a:pos x="116" y="318"/>
                  </a:cxn>
                  <a:cxn ang="0">
                    <a:pos x="116" y="318"/>
                  </a:cxn>
                  <a:cxn ang="0">
                    <a:pos x="128" y="320"/>
                  </a:cxn>
                  <a:cxn ang="0">
                    <a:pos x="140" y="318"/>
                  </a:cxn>
                  <a:cxn ang="0">
                    <a:pos x="152" y="314"/>
                  </a:cxn>
                  <a:cxn ang="0">
                    <a:pos x="164" y="308"/>
                  </a:cxn>
                  <a:cxn ang="0">
                    <a:pos x="164" y="308"/>
                  </a:cxn>
                  <a:cxn ang="0">
                    <a:pos x="174" y="300"/>
                  </a:cxn>
                  <a:cxn ang="0">
                    <a:pos x="186" y="290"/>
                  </a:cxn>
                  <a:cxn ang="0">
                    <a:pos x="194" y="280"/>
                  </a:cxn>
                  <a:cxn ang="0">
                    <a:pos x="204" y="266"/>
                  </a:cxn>
                  <a:cxn ang="0">
                    <a:pos x="204" y="266"/>
                  </a:cxn>
                  <a:cxn ang="0">
                    <a:pos x="214" y="250"/>
                  </a:cxn>
                  <a:cxn ang="0">
                    <a:pos x="220" y="234"/>
                  </a:cxn>
                  <a:cxn ang="0">
                    <a:pos x="226" y="218"/>
                  </a:cxn>
                  <a:cxn ang="0">
                    <a:pos x="232" y="200"/>
                  </a:cxn>
                  <a:cxn ang="0">
                    <a:pos x="234" y="182"/>
                  </a:cxn>
                  <a:cxn ang="0">
                    <a:pos x="236" y="164"/>
                  </a:cxn>
                  <a:cxn ang="0">
                    <a:pos x="236" y="144"/>
                  </a:cxn>
                  <a:cxn ang="0">
                    <a:pos x="234" y="126"/>
                  </a:cxn>
                  <a:cxn ang="0">
                    <a:pos x="234" y="126"/>
                  </a:cxn>
                  <a:cxn ang="0">
                    <a:pos x="228" y="98"/>
                  </a:cxn>
                  <a:cxn ang="0">
                    <a:pos x="220" y="72"/>
                  </a:cxn>
                  <a:cxn ang="0">
                    <a:pos x="210" y="52"/>
                  </a:cxn>
                  <a:cxn ang="0">
                    <a:pos x="196" y="32"/>
                  </a:cxn>
                  <a:cxn ang="0">
                    <a:pos x="196" y="32"/>
                  </a:cxn>
                </a:cxnLst>
                <a:rect l="0" t="0" r="r" b="b"/>
                <a:pathLst>
                  <a:path w="236" h="320">
                    <a:moveTo>
                      <a:pt x="196" y="32"/>
                    </a:moveTo>
                    <a:lnTo>
                      <a:pt x="196" y="32"/>
                    </a:lnTo>
                    <a:lnTo>
                      <a:pt x="180" y="18"/>
                    </a:lnTo>
                    <a:lnTo>
                      <a:pt x="164" y="8"/>
                    </a:lnTo>
                    <a:lnTo>
                      <a:pt x="146" y="2"/>
                    </a:lnTo>
                    <a:lnTo>
                      <a:pt x="128" y="0"/>
                    </a:lnTo>
                    <a:lnTo>
                      <a:pt x="128" y="0"/>
                    </a:lnTo>
                    <a:lnTo>
                      <a:pt x="110" y="2"/>
                    </a:lnTo>
                    <a:lnTo>
                      <a:pt x="92" y="4"/>
                    </a:lnTo>
                    <a:lnTo>
                      <a:pt x="74" y="10"/>
                    </a:lnTo>
                    <a:lnTo>
                      <a:pt x="56" y="18"/>
                    </a:lnTo>
                    <a:lnTo>
                      <a:pt x="56" y="18"/>
                    </a:lnTo>
                    <a:lnTo>
                      <a:pt x="40" y="30"/>
                    </a:lnTo>
                    <a:lnTo>
                      <a:pt x="28" y="44"/>
                    </a:lnTo>
                    <a:lnTo>
                      <a:pt x="18" y="62"/>
                    </a:lnTo>
                    <a:lnTo>
                      <a:pt x="10" y="86"/>
                    </a:lnTo>
                    <a:lnTo>
                      <a:pt x="10" y="86"/>
                    </a:lnTo>
                    <a:lnTo>
                      <a:pt x="6" y="106"/>
                    </a:lnTo>
                    <a:lnTo>
                      <a:pt x="2" y="124"/>
                    </a:lnTo>
                    <a:lnTo>
                      <a:pt x="0" y="144"/>
                    </a:lnTo>
                    <a:lnTo>
                      <a:pt x="0" y="162"/>
                    </a:lnTo>
                    <a:lnTo>
                      <a:pt x="2" y="182"/>
                    </a:lnTo>
                    <a:lnTo>
                      <a:pt x="6" y="200"/>
                    </a:lnTo>
                    <a:lnTo>
                      <a:pt x="10" y="218"/>
                    </a:lnTo>
                    <a:lnTo>
                      <a:pt x="18" y="234"/>
                    </a:lnTo>
                    <a:lnTo>
                      <a:pt x="18" y="234"/>
                    </a:lnTo>
                    <a:lnTo>
                      <a:pt x="26" y="252"/>
                    </a:lnTo>
                    <a:lnTo>
                      <a:pt x="34" y="268"/>
                    </a:lnTo>
                    <a:lnTo>
                      <a:pt x="46" y="280"/>
                    </a:lnTo>
                    <a:lnTo>
                      <a:pt x="58" y="292"/>
                    </a:lnTo>
                    <a:lnTo>
                      <a:pt x="70" y="302"/>
                    </a:lnTo>
                    <a:lnTo>
                      <a:pt x="84" y="310"/>
                    </a:lnTo>
                    <a:lnTo>
                      <a:pt x="100" y="314"/>
                    </a:lnTo>
                    <a:lnTo>
                      <a:pt x="116" y="318"/>
                    </a:lnTo>
                    <a:lnTo>
                      <a:pt x="116" y="318"/>
                    </a:lnTo>
                    <a:lnTo>
                      <a:pt x="128" y="320"/>
                    </a:lnTo>
                    <a:lnTo>
                      <a:pt x="140" y="318"/>
                    </a:lnTo>
                    <a:lnTo>
                      <a:pt x="152" y="314"/>
                    </a:lnTo>
                    <a:lnTo>
                      <a:pt x="164" y="308"/>
                    </a:lnTo>
                    <a:lnTo>
                      <a:pt x="164" y="308"/>
                    </a:lnTo>
                    <a:lnTo>
                      <a:pt x="174" y="300"/>
                    </a:lnTo>
                    <a:lnTo>
                      <a:pt x="186" y="290"/>
                    </a:lnTo>
                    <a:lnTo>
                      <a:pt x="194" y="280"/>
                    </a:lnTo>
                    <a:lnTo>
                      <a:pt x="204" y="266"/>
                    </a:lnTo>
                    <a:lnTo>
                      <a:pt x="204" y="266"/>
                    </a:lnTo>
                    <a:lnTo>
                      <a:pt x="214" y="250"/>
                    </a:lnTo>
                    <a:lnTo>
                      <a:pt x="220" y="234"/>
                    </a:lnTo>
                    <a:lnTo>
                      <a:pt x="226" y="218"/>
                    </a:lnTo>
                    <a:lnTo>
                      <a:pt x="232" y="200"/>
                    </a:lnTo>
                    <a:lnTo>
                      <a:pt x="234" y="182"/>
                    </a:lnTo>
                    <a:lnTo>
                      <a:pt x="236" y="164"/>
                    </a:lnTo>
                    <a:lnTo>
                      <a:pt x="236" y="144"/>
                    </a:lnTo>
                    <a:lnTo>
                      <a:pt x="234" y="126"/>
                    </a:lnTo>
                    <a:lnTo>
                      <a:pt x="234" y="126"/>
                    </a:lnTo>
                    <a:lnTo>
                      <a:pt x="228" y="98"/>
                    </a:lnTo>
                    <a:lnTo>
                      <a:pt x="220" y="72"/>
                    </a:lnTo>
                    <a:lnTo>
                      <a:pt x="210" y="52"/>
                    </a:lnTo>
                    <a:lnTo>
                      <a:pt x="196" y="32"/>
                    </a:lnTo>
                    <a:lnTo>
                      <a:pt x="196" y="32"/>
                    </a:lnTo>
                    <a:close/>
                  </a:path>
                </a:pathLst>
              </a:custGeom>
              <a:solidFill>
                <a:srgbClr val="EFC28D"/>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3" name="Freeform 21"/>
              <p:cNvSpPr>
                <a:spLocks/>
              </p:cNvSpPr>
              <p:nvPr/>
            </p:nvSpPr>
            <p:spPr bwMode="auto">
              <a:xfrm>
                <a:off x="1354" y="1998"/>
                <a:ext cx="298" cy="302"/>
              </a:xfrm>
              <a:custGeom>
                <a:avLst/>
                <a:gdLst/>
                <a:ahLst/>
                <a:cxnLst>
                  <a:cxn ang="0">
                    <a:pos x="256" y="36"/>
                  </a:cxn>
                  <a:cxn ang="0">
                    <a:pos x="216" y="12"/>
                  </a:cxn>
                  <a:cxn ang="0">
                    <a:pos x="200" y="6"/>
                  </a:cxn>
                  <a:cxn ang="0">
                    <a:pos x="166" y="0"/>
                  </a:cxn>
                  <a:cxn ang="0">
                    <a:pos x="148" y="0"/>
                  </a:cxn>
                  <a:cxn ang="0">
                    <a:pos x="118" y="2"/>
                  </a:cxn>
                  <a:cxn ang="0">
                    <a:pos x="92" y="10"/>
                  </a:cxn>
                  <a:cxn ang="0">
                    <a:pos x="66" y="24"/>
                  </a:cxn>
                  <a:cxn ang="0">
                    <a:pos x="44" y="44"/>
                  </a:cxn>
                  <a:cxn ang="0">
                    <a:pos x="30" y="58"/>
                  </a:cxn>
                  <a:cxn ang="0">
                    <a:pos x="12" y="88"/>
                  </a:cxn>
                  <a:cxn ang="0">
                    <a:pos x="6" y="104"/>
                  </a:cxn>
                  <a:cxn ang="0">
                    <a:pos x="0" y="148"/>
                  </a:cxn>
                  <a:cxn ang="0">
                    <a:pos x="0" y="164"/>
                  </a:cxn>
                  <a:cxn ang="0">
                    <a:pos x="6" y="192"/>
                  </a:cxn>
                  <a:cxn ang="0">
                    <a:pos x="12" y="206"/>
                  </a:cxn>
                  <a:cxn ang="0">
                    <a:pos x="24" y="230"/>
                  </a:cxn>
                  <a:cxn ang="0">
                    <a:pos x="44" y="252"/>
                  </a:cxn>
                  <a:cxn ang="0">
                    <a:pos x="54" y="262"/>
                  </a:cxn>
                  <a:cxn ang="0">
                    <a:pos x="78" y="280"/>
                  </a:cxn>
                  <a:cxn ang="0">
                    <a:pos x="104" y="292"/>
                  </a:cxn>
                  <a:cxn ang="0">
                    <a:pos x="134" y="300"/>
                  </a:cxn>
                  <a:cxn ang="0">
                    <a:pos x="148" y="302"/>
                  </a:cxn>
                  <a:cxn ang="0">
                    <a:pos x="180" y="300"/>
                  </a:cxn>
                  <a:cxn ang="0">
                    <a:pos x="200" y="296"/>
                  </a:cxn>
                  <a:cxn ang="0">
                    <a:pos x="236" y="276"/>
                  </a:cxn>
                  <a:cxn ang="0">
                    <a:pos x="254" y="260"/>
                  </a:cxn>
                  <a:cxn ang="0">
                    <a:pos x="272" y="234"/>
                  </a:cxn>
                  <a:cxn ang="0">
                    <a:pos x="282" y="214"/>
                  </a:cxn>
                  <a:cxn ang="0">
                    <a:pos x="296" y="168"/>
                  </a:cxn>
                  <a:cxn ang="0">
                    <a:pos x="298" y="142"/>
                  </a:cxn>
                  <a:cxn ang="0">
                    <a:pos x="292" y="90"/>
                  </a:cxn>
                  <a:cxn ang="0">
                    <a:pos x="286" y="74"/>
                  </a:cxn>
                  <a:cxn ang="0">
                    <a:pos x="268" y="46"/>
                  </a:cxn>
                  <a:cxn ang="0">
                    <a:pos x="256" y="36"/>
                  </a:cxn>
                </a:cxnLst>
                <a:rect l="0" t="0" r="r" b="b"/>
                <a:pathLst>
                  <a:path w="298" h="302">
                    <a:moveTo>
                      <a:pt x="256" y="36"/>
                    </a:moveTo>
                    <a:lnTo>
                      <a:pt x="256" y="36"/>
                    </a:lnTo>
                    <a:lnTo>
                      <a:pt x="236" y="22"/>
                    </a:lnTo>
                    <a:lnTo>
                      <a:pt x="216" y="12"/>
                    </a:lnTo>
                    <a:lnTo>
                      <a:pt x="216" y="12"/>
                    </a:lnTo>
                    <a:lnTo>
                      <a:pt x="200" y="6"/>
                    </a:lnTo>
                    <a:lnTo>
                      <a:pt x="184" y="2"/>
                    </a:lnTo>
                    <a:lnTo>
                      <a:pt x="166" y="0"/>
                    </a:lnTo>
                    <a:lnTo>
                      <a:pt x="148" y="0"/>
                    </a:lnTo>
                    <a:lnTo>
                      <a:pt x="148" y="0"/>
                    </a:lnTo>
                    <a:lnTo>
                      <a:pt x="134" y="0"/>
                    </a:lnTo>
                    <a:lnTo>
                      <a:pt x="118" y="2"/>
                    </a:lnTo>
                    <a:lnTo>
                      <a:pt x="104" y="6"/>
                    </a:lnTo>
                    <a:lnTo>
                      <a:pt x="92" y="10"/>
                    </a:lnTo>
                    <a:lnTo>
                      <a:pt x="78" y="16"/>
                    </a:lnTo>
                    <a:lnTo>
                      <a:pt x="66" y="24"/>
                    </a:lnTo>
                    <a:lnTo>
                      <a:pt x="54" y="34"/>
                    </a:lnTo>
                    <a:lnTo>
                      <a:pt x="44" y="44"/>
                    </a:lnTo>
                    <a:lnTo>
                      <a:pt x="44" y="44"/>
                    </a:lnTo>
                    <a:lnTo>
                      <a:pt x="30" y="58"/>
                    </a:lnTo>
                    <a:lnTo>
                      <a:pt x="20" y="72"/>
                    </a:lnTo>
                    <a:lnTo>
                      <a:pt x="12" y="88"/>
                    </a:lnTo>
                    <a:lnTo>
                      <a:pt x="6" y="104"/>
                    </a:lnTo>
                    <a:lnTo>
                      <a:pt x="6" y="104"/>
                    </a:lnTo>
                    <a:lnTo>
                      <a:pt x="2" y="126"/>
                    </a:lnTo>
                    <a:lnTo>
                      <a:pt x="0" y="148"/>
                    </a:lnTo>
                    <a:lnTo>
                      <a:pt x="0" y="148"/>
                    </a:lnTo>
                    <a:lnTo>
                      <a:pt x="0" y="164"/>
                    </a:lnTo>
                    <a:lnTo>
                      <a:pt x="2" y="178"/>
                    </a:lnTo>
                    <a:lnTo>
                      <a:pt x="6" y="192"/>
                    </a:lnTo>
                    <a:lnTo>
                      <a:pt x="12" y="206"/>
                    </a:lnTo>
                    <a:lnTo>
                      <a:pt x="12" y="206"/>
                    </a:lnTo>
                    <a:lnTo>
                      <a:pt x="18" y="218"/>
                    </a:lnTo>
                    <a:lnTo>
                      <a:pt x="24" y="230"/>
                    </a:lnTo>
                    <a:lnTo>
                      <a:pt x="34" y="242"/>
                    </a:lnTo>
                    <a:lnTo>
                      <a:pt x="44" y="252"/>
                    </a:lnTo>
                    <a:lnTo>
                      <a:pt x="44" y="252"/>
                    </a:lnTo>
                    <a:lnTo>
                      <a:pt x="54" y="262"/>
                    </a:lnTo>
                    <a:lnTo>
                      <a:pt x="66" y="272"/>
                    </a:lnTo>
                    <a:lnTo>
                      <a:pt x="78" y="280"/>
                    </a:lnTo>
                    <a:lnTo>
                      <a:pt x="92" y="286"/>
                    </a:lnTo>
                    <a:lnTo>
                      <a:pt x="104" y="292"/>
                    </a:lnTo>
                    <a:lnTo>
                      <a:pt x="118" y="296"/>
                    </a:lnTo>
                    <a:lnTo>
                      <a:pt x="134" y="300"/>
                    </a:lnTo>
                    <a:lnTo>
                      <a:pt x="148" y="302"/>
                    </a:lnTo>
                    <a:lnTo>
                      <a:pt x="148" y="302"/>
                    </a:lnTo>
                    <a:lnTo>
                      <a:pt x="164" y="302"/>
                    </a:lnTo>
                    <a:lnTo>
                      <a:pt x="180" y="300"/>
                    </a:lnTo>
                    <a:lnTo>
                      <a:pt x="180" y="300"/>
                    </a:lnTo>
                    <a:lnTo>
                      <a:pt x="200" y="296"/>
                    </a:lnTo>
                    <a:lnTo>
                      <a:pt x="218" y="288"/>
                    </a:lnTo>
                    <a:lnTo>
                      <a:pt x="236" y="276"/>
                    </a:lnTo>
                    <a:lnTo>
                      <a:pt x="254" y="260"/>
                    </a:lnTo>
                    <a:lnTo>
                      <a:pt x="254" y="260"/>
                    </a:lnTo>
                    <a:lnTo>
                      <a:pt x="264" y="248"/>
                    </a:lnTo>
                    <a:lnTo>
                      <a:pt x="272" y="234"/>
                    </a:lnTo>
                    <a:lnTo>
                      <a:pt x="272" y="234"/>
                    </a:lnTo>
                    <a:lnTo>
                      <a:pt x="282" y="214"/>
                    </a:lnTo>
                    <a:lnTo>
                      <a:pt x="290" y="192"/>
                    </a:lnTo>
                    <a:lnTo>
                      <a:pt x="296" y="168"/>
                    </a:lnTo>
                    <a:lnTo>
                      <a:pt x="298" y="142"/>
                    </a:lnTo>
                    <a:lnTo>
                      <a:pt x="298" y="142"/>
                    </a:lnTo>
                    <a:lnTo>
                      <a:pt x="298" y="114"/>
                    </a:lnTo>
                    <a:lnTo>
                      <a:pt x="292" y="90"/>
                    </a:lnTo>
                    <a:lnTo>
                      <a:pt x="292" y="90"/>
                    </a:lnTo>
                    <a:lnTo>
                      <a:pt x="286" y="74"/>
                    </a:lnTo>
                    <a:lnTo>
                      <a:pt x="278" y="60"/>
                    </a:lnTo>
                    <a:lnTo>
                      <a:pt x="268" y="46"/>
                    </a:lnTo>
                    <a:lnTo>
                      <a:pt x="256" y="36"/>
                    </a:lnTo>
                    <a:lnTo>
                      <a:pt x="256" y="36"/>
                    </a:lnTo>
                    <a:close/>
                  </a:path>
                </a:pathLst>
              </a:custGeom>
              <a:solidFill>
                <a:srgbClr val="F4F5C5"/>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4" name="Freeform 22"/>
              <p:cNvSpPr>
                <a:spLocks/>
              </p:cNvSpPr>
              <p:nvPr/>
            </p:nvSpPr>
            <p:spPr bwMode="auto">
              <a:xfrm>
                <a:off x="1526" y="2010"/>
                <a:ext cx="120" cy="114"/>
              </a:xfrm>
              <a:custGeom>
                <a:avLst/>
                <a:gdLst/>
                <a:ahLst/>
                <a:cxnLst>
                  <a:cxn ang="0">
                    <a:pos x="84" y="24"/>
                  </a:cxn>
                  <a:cxn ang="0">
                    <a:pos x="84" y="24"/>
                  </a:cxn>
                  <a:cxn ang="0">
                    <a:pos x="64" y="10"/>
                  </a:cxn>
                  <a:cxn ang="0">
                    <a:pos x="44" y="0"/>
                  </a:cxn>
                  <a:cxn ang="0">
                    <a:pos x="0" y="38"/>
                  </a:cxn>
                  <a:cxn ang="0">
                    <a:pos x="18" y="104"/>
                  </a:cxn>
                  <a:cxn ang="0">
                    <a:pos x="86" y="114"/>
                  </a:cxn>
                  <a:cxn ang="0">
                    <a:pos x="120" y="78"/>
                  </a:cxn>
                  <a:cxn ang="0">
                    <a:pos x="120" y="78"/>
                  </a:cxn>
                  <a:cxn ang="0">
                    <a:pos x="114" y="62"/>
                  </a:cxn>
                  <a:cxn ang="0">
                    <a:pos x="106" y="48"/>
                  </a:cxn>
                  <a:cxn ang="0">
                    <a:pos x="96" y="34"/>
                  </a:cxn>
                  <a:cxn ang="0">
                    <a:pos x="84" y="24"/>
                  </a:cxn>
                  <a:cxn ang="0">
                    <a:pos x="84" y="24"/>
                  </a:cxn>
                </a:cxnLst>
                <a:rect l="0" t="0" r="r" b="b"/>
                <a:pathLst>
                  <a:path w="120" h="114">
                    <a:moveTo>
                      <a:pt x="84" y="24"/>
                    </a:moveTo>
                    <a:lnTo>
                      <a:pt x="84" y="24"/>
                    </a:lnTo>
                    <a:lnTo>
                      <a:pt x="64" y="10"/>
                    </a:lnTo>
                    <a:lnTo>
                      <a:pt x="44" y="0"/>
                    </a:lnTo>
                    <a:lnTo>
                      <a:pt x="0" y="38"/>
                    </a:lnTo>
                    <a:lnTo>
                      <a:pt x="18" y="104"/>
                    </a:lnTo>
                    <a:lnTo>
                      <a:pt x="86" y="114"/>
                    </a:lnTo>
                    <a:lnTo>
                      <a:pt x="120" y="78"/>
                    </a:lnTo>
                    <a:lnTo>
                      <a:pt x="120" y="78"/>
                    </a:lnTo>
                    <a:lnTo>
                      <a:pt x="114" y="62"/>
                    </a:lnTo>
                    <a:lnTo>
                      <a:pt x="106" y="48"/>
                    </a:lnTo>
                    <a:lnTo>
                      <a:pt x="96" y="34"/>
                    </a:lnTo>
                    <a:lnTo>
                      <a:pt x="84" y="24"/>
                    </a:lnTo>
                    <a:lnTo>
                      <a:pt x="84" y="24"/>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5" name="Freeform 23"/>
              <p:cNvSpPr>
                <a:spLocks/>
              </p:cNvSpPr>
              <p:nvPr/>
            </p:nvSpPr>
            <p:spPr bwMode="auto">
              <a:xfrm>
                <a:off x="1354" y="2098"/>
                <a:ext cx="96" cy="106"/>
              </a:xfrm>
              <a:custGeom>
                <a:avLst/>
                <a:gdLst/>
                <a:ahLst/>
                <a:cxnLst>
                  <a:cxn ang="0">
                    <a:pos x="96" y="58"/>
                  </a:cxn>
                  <a:cxn ang="0">
                    <a:pos x="70" y="0"/>
                  </a:cxn>
                  <a:cxn ang="0">
                    <a:pos x="6" y="4"/>
                  </a:cxn>
                  <a:cxn ang="0">
                    <a:pos x="6" y="4"/>
                  </a:cxn>
                  <a:cxn ang="0">
                    <a:pos x="2" y="26"/>
                  </a:cxn>
                  <a:cxn ang="0">
                    <a:pos x="0" y="48"/>
                  </a:cxn>
                  <a:cxn ang="0">
                    <a:pos x="0" y="48"/>
                  </a:cxn>
                  <a:cxn ang="0">
                    <a:pos x="0" y="64"/>
                  </a:cxn>
                  <a:cxn ang="0">
                    <a:pos x="2" y="78"/>
                  </a:cxn>
                  <a:cxn ang="0">
                    <a:pos x="6" y="92"/>
                  </a:cxn>
                  <a:cxn ang="0">
                    <a:pos x="12" y="106"/>
                  </a:cxn>
                  <a:cxn ang="0">
                    <a:pos x="72" y="106"/>
                  </a:cxn>
                  <a:cxn ang="0">
                    <a:pos x="96" y="58"/>
                  </a:cxn>
                  <a:cxn ang="0">
                    <a:pos x="96" y="58"/>
                  </a:cxn>
                </a:cxnLst>
                <a:rect l="0" t="0" r="r" b="b"/>
                <a:pathLst>
                  <a:path w="96" h="106">
                    <a:moveTo>
                      <a:pt x="96" y="58"/>
                    </a:moveTo>
                    <a:lnTo>
                      <a:pt x="70" y="0"/>
                    </a:lnTo>
                    <a:lnTo>
                      <a:pt x="6" y="4"/>
                    </a:lnTo>
                    <a:lnTo>
                      <a:pt x="6" y="4"/>
                    </a:lnTo>
                    <a:lnTo>
                      <a:pt x="2" y="26"/>
                    </a:lnTo>
                    <a:lnTo>
                      <a:pt x="0" y="48"/>
                    </a:lnTo>
                    <a:lnTo>
                      <a:pt x="0" y="48"/>
                    </a:lnTo>
                    <a:lnTo>
                      <a:pt x="0" y="64"/>
                    </a:lnTo>
                    <a:lnTo>
                      <a:pt x="2" y="78"/>
                    </a:lnTo>
                    <a:lnTo>
                      <a:pt x="6" y="92"/>
                    </a:lnTo>
                    <a:lnTo>
                      <a:pt x="12" y="106"/>
                    </a:lnTo>
                    <a:lnTo>
                      <a:pt x="72" y="106"/>
                    </a:lnTo>
                    <a:lnTo>
                      <a:pt x="96" y="58"/>
                    </a:lnTo>
                    <a:lnTo>
                      <a:pt x="96"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6" name="Freeform 24"/>
              <p:cNvSpPr>
                <a:spLocks/>
              </p:cNvSpPr>
              <p:nvPr/>
            </p:nvSpPr>
            <p:spPr bwMode="auto">
              <a:xfrm>
                <a:off x="1502" y="2200"/>
                <a:ext cx="124" cy="98"/>
              </a:xfrm>
              <a:custGeom>
                <a:avLst/>
                <a:gdLst/>
                <a:ahLst/>
                <a:cxnLst>
                  <a:cxn ang="0">
                    <a:pos x="0" y="58"/>
                  </a:cxn>
                  <a:cxn ang="0">
                    <a:pos x="32" y="98"/>
                  </a:cxn>
                  <a:cxn ang="0">
                    <a:pos x="32" y="98"/>
                  </a:cxn>
                  <a:cxn ang="0">
                    <a:pos x="52" y="94"/>
                  </a:cxn>
                  <a:cxn ang="0">
                    <a:pos x="70" y="86"/>
                  </a:cxn>
                  <a:cxn ang="0">
                    <a:pos x="88" y="74"/>
                  </a:cxn>
                  <a:cxn ang="0">
                    <a:pos x="106" y="58"/>
                  </a:cxn>
                  <a:cxn ang="0">
                    <a:pos x="106" y="58"/>
                  </a:cxn>
                  <a:cxn ang="0">
                    <a:pos x="116" y="46"/>
                  </a:cxn>
                  <a:cxn ang="0">
                    <a:pos x="124" y="32"/>
                  </a:cxn>
                  <a:cxn ang="0">
                    <a:pos x="98" y="0"/>
                  </a:cxn>
                  <a:cxn ang="0">
                    <a:pos x="22" y="0"/>
                  </a:cxn>
                  <a:cxn ang="0">
                    <a:pos x="0" y="58"/>
                  </a:cxn>
                  <a:cxn ang="0">
                    <a:pos x="0" y="58"/>
                  </a:cxn>
                </a:cxnLst>
                <a:rect l="0" t="0" r="r" b="b"/>
                <a:pathLst>
                  <a:path w="124" h="98">
                    <a:moveTo>
                      <a:pt x="0" y="58"/>
                    </a:moveTo>
                    <a:lnTo>
                      <a:pt x="32" y="98"/>
                    </a:lnTo>
                    <a:lnTo>
                      <a:pt x="32" y="98"/>
                    </a:lnTo>
                    <a:lnTo>
                      <a:pt x="52" y="94"/>
                    </a:lnTo>
                    <a:lnTo>
                      <a:pt x="70" y="86"/>
                    </a:lnTo>
                    <a:lnTo>
                      <a:pt x="88" y="74"/>
                    </a:lnTo>
                    <a:lnTo>
                      <a:pt x="106" y="58"/>
                    </a:lnTo>
                    <a:lnTo>
                      <a:pt x="106" y="58"/>
                    </a:lnTo>
                    <a:lnTo>
                      <a:pt x="116" y="46"/>
                    </a:lnTo>
                    <a:lnTo>
                      <a:pt x="124" y="32"/>
                    </a:lnTo>
                    <a:lnTo>
                      <a:pt x="98" y="0"/>
                    </a:lnTo>
                    <a:lnTo>
                      <a:pt x="22" y="0"/>
                    </a:lnTo>
                    <a:lnTo>
                      <a:pt x="0" y="58"/>
                    </a:lnTo>
                    <a:lnTo>
                      <a:pt x="0" y="58"/>
                    </a:lnTo>
                    <a:close/>
                  </a:path>
                </a:pathLst>
              </a:custGeom>
              <a:solidFill>
                <a:srgbClr val="5E5E5E"/>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7" name="Freeform 25"/>
              <p:cNvSpPr>
                <a:spLocks/>
              </p:cNvSpPr>
              <p:nvPr/>
            </p:nvSpPr>
            <p:spPr bwMode="auto">
              <a:xfrm>
                <a:off x="1530" y="1832"/>
                <a:ext cx="50" cy="76"/>
              </a:xfrm>
              <a:custGeom>
                <a:avLst/>
                <a:gdLst/>
                <a:ahLst/>
                <a:cxnLst>
                  <a:cxn ang="0">
                    <a:pos x="36" y="70"/>
                  </a:cxn>
                  <a:cxn ang="0">
                    <a:pos x="36" y="70"/>
                  </a:cxn>
                  <a:cxn ang="0">
                    <a:pos x="30" y="70"/>
                  </a:cxn>
                  <a:cxn ang="0">
                    <a:pos x="24" y="64"/>
                  </a:cxn>
                  <a:cxn ang="0">
                    <a:pos x="16" y="58"/>
                  </a:cxn>
                  <a:cxn ang="0">
                    <a:pos x="10" y="48"/>
                  </a:cxn>
                  <a:cxn ang="0">
                    <a:pos x="10" y="48"/>
                  </a:cxn>
                  <a:cxn ang="0">
                    <a:pos x="8" y="42"/>
                  </a:cxn>
                  <a:cxn ang="0">
                    <a:pos x="8" y="36"/>
                  </a:cxn>
                  <a:cxn ang="0">
                    <a:pos x="8" y="28"/>
                  </a:cxn>
                  <a:cxn ang="0">
                    <a:pos x="12" y="22"/>
                  </a:cxn>
                  <a:cxn ang="0">
                    <a:pos x="12" y="22"/>
                  </a:cxn>
                  <a:cxn ang="0">
                    <a:pos x="16" y="14"/>
                  </a:cxn>
                  <a:cxn ang="0">
                    <a:pos x="24" y="8"/>
                  </a:cxn>
                  <a:cxn ang="0">
                    <a:pos x="32" y="4"/>
                  </a:cxn>
                  <a:cxn ang="0">
                    <a:pos x="42" y="0"/>
                  </a:cxn>
                  <a:cxn ang="0">
                    <a:pos x="42" y="0"/>
                  </a:cxn>
                  <a:cxn ang="0">
                    <a:pos x="30" y="2"/>
                  </a:cxn>
                  <a:cxn ang="0">
                    <a:pos x="20" y="6"/>
                  </a:cxn>
                  <a:cxn ang="0">
                    <a:pos x="12" y="10"/>
                  </a:cxn>
                  <a:cxn ang="0">
                    <a:pos x="6" y="18"/>
                  </a:cxn>
                  <a:cxn ang="0">
                    <a:pos x="6" y="18"/>
                  </a:cxn>
                  <a:cxn ang="0">
                    <a:pos x="2" y="24"/>
                  </a:cxn>
                  <a:cxn ang="0">
                    <a:pos x="0" y="32"/>
                  </a:cxn>
                  <a:cxn ang="0">
                    <a:pos x="0" y="42"/>
                  </a:cxn>
                  <a:cxn ang="0">
                    <a:pos x="4" y="50"/>
                  </a:cxn>
                  <a:cxn ang="0">
                    <a:pos x="4" y="50"/>
                  </a:cxn>
                  <a:cxn ang="0">
                    <a:pos x="12" y="62"/>
                  </a:cxn>
                  <a:cxn ang="0">
                    <a:pos x="20" y="70"/>
                  </a:cxn>
                  <a:cxn ang="0">
                    <a:pos x="28" y="76"/>
                  </a:cxn>
                  <a:cxn ang="0">
                    <a:pos x="36" y="76"/>
                  </a:cxn>
                  <a:cxn ang="0">
                    <a:pos x="36" y="76"/>
                  </a:cxn>
                  <a:cxn ang="0">
                    <a:pos x="44" y="74"/>
                  </a:cxn>
                  <a:cxn ang="0">
                    <a:pos x="48" y="70"/>
                  </a:cxn>
                  <a:cxn ang="0">
                    <a:pos x="48" y="70"/>
                  </a:cxn>
                  <a:cxn ang="0">
                    <a:pos x="50" y="60"/>
                  </a:cxn>
                  <a:cxn ang="0">
                    <a:pos x="48" y="50"/>
                  </a:cxn>
                  <a:cxn ang="0">
                    <a:pos x="48" y="50"/>
                  </a:cxn>
                  <a:cxn ang="0">
                    <a:pos x="48" y="60"/>
                  </a:cxn>
                  <a:cxn ang="0">
                    <a:pos x="46" y="66"/>
                  </a:cxn>
                  <a:cxn ang="0">
                    <a:pos x="42" y="70"/>
                  </a:cxn>
                  <a:cxn ang="0">
                    <a:pos x="36" y="70"/>
                  </a:cxn>
                  <a:cxn ang="0">
                    <a:pos x="36" y="70"/>
                  </a:cxn>
                </a:cxnLst>
                <a:rect l="0" t="0" r="r" b="b"/>
                <a:pathLst>
                  <a:path w="50" h="76">
                    <a:moveTo>
                      <a:pt x="36" y="70"/>
                    </a:moveTo>
                    <a:lnTo>
                      <a:pt x="36" y="70"/>
                    </a:lnTo>
                    <a:lnTo>
                      <a:pt x="30" y="70"/>
                    </a:lnTo>
                    <a:lnTo>
                      <a:pt x="24" y="64"/>
                    </a:lnTo>
                    <a:lnTo>
                      <a:pt x="16" y="58"/>
                    </a:lnTo>
                    <a:lnTo>
                      <a:pt x="10" y="48"/>
                    </a:lnTo>
                    <a:lnTo>
                      <a:pt x="10" y="48"/>
                    </a:lnTo>
                    <a:lnTo>
                      <a:pt x="8" y="42"/>
                    </a:lnTo>
                    <a:lnTo>
                      <a:pt x="8" y="36"/>
                    </a:lnTo>
                    <a:lnTo>
                      <a:pt x="8" y="28"/>
                    </a:lnTo>
                    <a:lnTo>
                      <a:pt x="12" y="22"/>
                    </a:lnTo>
                    <a:lnTo>
                      <a:pt x="12" y="22"/>
                    </a:lnTo>
                    <a:lnTo>
                      <a:pt x="16" y="14"/>
                    </a:lnTo>
                    <a:lnTo>
                      <a:pt x="24" y="8"/>
                    </a:lnTo>
                    <a:lnTo>
                      <a:pt x="32" y="4"/>
                    </a:lnTo>
                    <a:lnTo>
                      <a:pt x="42" y="0"/>
                    </a:lnTo>
                    <a:lnTo>
                      <a:pt x="42" y="0"/>
                    </a:lnTo>
                    <a:lnTo>
                      <a:pt x="30" y="2"/>
                    </a:lnTo>
                    <a:lnTo>
                      <a:pt x="20" y="6"/>
                    </a:lnTo>
                    <a:lnTo>
                      <a:pt x="12" y="10"/>
                    </a:lnTo>
                    <a:lnTo>
                      <a:pt x="6" y="18"/>
                    </a:lnTo>
                    <a:lnTo>
                      <a:pt x="6" y="18"/>
                    </a:lnTo>
                    <a:lnTo>
                      <a:pt x="2" y="24"/>
                    </a:lnTo>
                    <a:lnTo>
                      <a:pt x="0" y="32"/>
                    </a:lnTo>
                    <a:lnTo>
                      <a:pt x="0" y="42"/>
                    </a:lnTo>
                    <a:lnTo>
                      <a:pt x="4" y="50"/>
                    </a:lnTo>
                    <a:lnTo>
                      <a:pt x="4" y="50"/>
                    </a:lnTo>
                    <a:lnTo>
                      <a:pt x="12" y="62"/>
                    </a:lnTo>
                    <a:lnTo>
                      <a:pt x="20" y="70"/>
                    </a:lnTo>
                    <a:lnTo>
                      <a:pt x="28" y="76"/>
                    </a:lnTo>
                    <a:lnTo>
                      <a:pt x="36" y="76"/>
                    </a:lnTo>
                    <a:lnTo>
                      <a:pt x="36" y="76"/>
                    </a:lnTo>
                    <a:lnTo>
                      <a:pt x="44" y="74"/>
                    </a:lnTo>
                    <a:lnTo>
                      <a:pt x="48" y="70"/>
                    </a:lnTo>
                    <a:lnTo>
                      <a:pt x="48" y="70"/>
                    </a:lnTo>
                    <a:lnTo>
                      <a:pt x="50" y="60"/>
                    </a:lnTo>
                    <a:lnTo>
                      <a:pt x="48" y="50"/>
                    </a:lnTo>
                    <a:lnTo>
                      <a:pt x="48" y="50"/>
                    </a:lnTo>
                    <a:lnTo>
                      <a:pt x="48" y="60"/>
                    </a:lnTo>
                    <a:lnTo>
                      <a:pt x="46" y="66"/>
                    </a:lnTo>
                    <a:lnTo>
                      <a:pt x="42" y="70"/>
                    </a:lnTo>
                    <a:lnTo>
                      <a:pt x="36" y="70"/>
                    </a:lnTo>
                    <a:lnTo>
                      <a:pt x="36" y="7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8" name="Freeform 26"/>
              <p:cNvSpPr>
                <a:spLocks/>
              </p:cNvSpPr>
              <p:nvPr/>
            </p:nvSpPr>
            <p:spPr bwMode="auto">
              <a:xfrm>
                <a:off x="2080" y="1588"/>
                <a:ext cx="50" cy="44"/>
              </a:xfrm>
              <a:custGeom>
                <a:avLst/>
                <a:gdLst/>
                <a:ahLst/>
                <a:cxnLst>
                  <a:cxn ang="0">
                    <a:pos x="50" y="8"/>
                  </a:cxn>
                  <a:cxn ang="0">
                    <a:pos x="50" y="8"/>
                  </a:cxn>
                  <a:cxn ang="0">
                    <a:pos x="46" y="4"/>
                  </a:cxn>
                  <a:cxn ang="0">
                    <a:pos x="42" y="0"/>
                  </a:cxn>
                  <a:cxn ang="0">
                    <a:pos x="36" y="0"/>
                  </a:cxn>
                  <a:cxn ang="0">
                    <a:pos x="28" y="0"/>
                  </a:cxn>
                  <a:cxn ang="0">
                    <a:pos x="28" y="0"/>
                  </a:cxn>
                  <a:cxn ang="0">
                    <a:pos x="22" y="2"/>
                  </a:cxn>
                  <a:cxn ang="0">
                    <a:pos x="16" y="4"/>
                  </a:cxn>
                  <a:cxn ang="0">
                    <a:pos x="12" y="8"/>
                  </a:cxn>
                  <a:cxn ang="0">
                    <a:pos x="8" y="14"/>
                  </a:cxn>
                  <a:cxn ang="0">
                    <a:pos x="8" y="14"/>
                  </a:cxn>
                  <a:cxn ang="0">
                    <a:pos x="4" y="20"/>
                  </a:cxn>
                  <a:cxn ang="0">
                    <a:pos x="2" y="28"/>
                  </a:cxn>
                  <a:cxn ang="0">
                    <a:pos x="0" y="36"/>
                  </a:cxn>
                  <a:cxn ang="0">
                    <a:pos x="0" y="44"/>
                  </a:cxn>
                  <a:cxn ang="0">
                    <a:pos x="0" y="44"/>
                  </a:cxn>
                  <a:cxn ang="0">
                    <a:pos x="2" y="30"/>
                  </a:cxn>
                  <a:cxn ang="0">
                    <a:pos x="8" y="18"/>
                  </a:cxn>
                  <a:cxn ang="0">
                    <a:pos x="16" y="10"/>
                  </a:cxn>
                  <a:cxn ang="0">
                    <a:pos x="28" y="4"/>
                  </a:cxn>
                  <a:cxn ang="0">
                    <a:pos x="28" y="4"/>
                  </a:cxn>
                  <a:cxn ang="0">
                    <a:pos x="34" y="4"/>
                  </a:cxn>
                  <a:cxn ang="0">
                    <a:pos x="38" y="4"/>
                  </a:cxn>
                  <a:cxn ang="0">
                    <a:pos x="42" y="6"/>
                  </a:cxn>
                  <a:cxn ang="0">
                    <a:pos x="44" y="10"/>
                  </a:cxn>
                  <a:cxn ang="0">
                    <a:pos x="44" y="10"/>
                  </a:cxn>
                  <a:cxn ang="0">
                    <a:pos x="46" y="16"/>
                  </a:cxn>
                  <a:cxn ang="0">
                    <a:pos x="46" y="22"/>
                  </a:cxn>
                  <a:cxn ang="0">
                    <a:pos x="44" y="38"/>
                  </a:cxn>
                  <a:cxn ang="0">
                    <a:pos x="44" y="38"/>
                  </a:cxn>
                  <a:cxn ang="0">
                    <a:pos x="48" y="30"/>
                  </a:cxn>
                  <a:cxn ang="0">
                    <a:pos x="50" y="22"/>
                  </a:cxn>
                  <a:cxn ang="0">
                    <a:pos x="50" y="14"/>
                  </a:cxn>
                  <a:cxn ang="0">
                    <a:pos x="50" y="8"/>
                  </a:cxn>
                  <a:cxn ang="0">
                    <a:pos x="50" y="8"/>
                  </a:cxn>
                </a:cxnLst>
                <a:rect l="0" t="0" r="r" b="b"/>
                <a:pathLst>
                  <a:path w="50" h="44">
                    <a:moveTo>
                      <a:pt x="50" y="8"/>
                    </a:moveTo>
                    <a:lnTo>
                      <a:pt x="50" y="8"/>
                    </a:lnTo>
                    <a:lnTo>
                      <a:pt x="46" y="4"/>
                    </a:lnTo>
                    <a:lnTo>
                      <a:pt x="42" y="0"/>
                    </a:lnTo>
                    <a:lnTo>
                      <a:pt x="36" y="0"/>
                    </a:lnTo>
                    <a:lnTo>
                      <a:pt x="28" y="0"/>
                    </a:lnTo>
                    <a:lnTo>
                      <a:pt x="28" y="0"/>
                    </a:lnTo>
                    <a:lnTo>
                      <a:pt x="22" y="2"/>
                    </a:lnTo>
                    <a:lnTo>
                      <a:pt x="16" y="4"/>
                    </a:lnTo>
                    <a:lnTo>
                      <a:pt x="12" y="8"/>
                    </a:lnTo>
                    <a:lnTo>
                      <a:pt x="8" y="14"/>
                    </a:lnTo>
                    <a:lnTo>
                      <a:pt x="8" y="14"/>
                    </a:lnTo>
                    <a:lnTo>
                      <a:pt x="4" y="20"/>
                    </a:lnTo>
                    <a:lnTo>
                      <a:pt x="2" y="28"/>
                    </a:lnTo>
                    <a:lnTo>
                      <a:pt x="0" y="36"/>
                    </a:lnTo>
                    <a:lnTo>
                      <a:pt x="0" y="44"/>
                    </a:lnTo>
                    <a:lnTo>
                      <a:pt x="0" y="44"/>
                    </a:lnTo>
                    <a:lnTo>
                      <a:pt x="2" y="30"/>
                    </a:lnTo>
                    <a:lnTo>
                      <a:pt x="8" y="18"/>
                    </a:lnTo>
                    <a:lnTo>
                      <a:pt x="16" y="10"/>
                    </a:lnTo>
                    <a:lnTo>
                      <a:pt x="28" y="4"/>
                    </a:lnTo>
                    <a:lnTo>
                      <a:pt x="28" y="4"/>
                    </a:lnTo>
                    <a:lnTo>
                      <a:pt x="34" y="4"/>
                    </a:lnTo>
                    <a:lnTo>
                      <a:pt x="38" y="4"/>
                    </a:lnTo>
                    <a:lnTo>
                      <a:pt x="42" y="6"/>
                    </a:lnTo>
                    <a:lnTo>
                      <a:pt x="44" y="10"/>
                    </a:lnTo>
                    <a:lnTo>
                      <a:pt x="44" y="10"/>
                    </a:lnTo>
                    <a:lnTo>
                      <a:pt x="46" y="16"/>
                    </a:lnTo>
                    <a:lnTo>
                      <a:pt x="46" y="22"/>
                    </a:lnTo>
                    <a:lnTo>
                      <a:pt x="44" y="38"/>
                    </a:lnTo>
                    <a:lnTo>
                      <a:pt x="44" y="38"/>
                    </a:lnTo>
                    <a:lnTo>
                      <a:pt x="48" y="30"/>
                    </a:lnTo>
                    <a:lnTo>
                      <a:pt x="50" y="22"/>
                    </a:lnTo>
                    <a:lnTo>
                      <a:pt x="50" y="14"/>
                    </a:lnTo>
                    <a:lnTo>
                      <a:pt x="50" y="8"/>
                    </a:lnTo>
                    <a:lnTo>
                      <a:pt x="50" y="8"/>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19" name="Freeform 27"/>
              <p:cNvSpPr>
                <a:spLocks/>
              </p:cNvSpPr>
              <p:nvPr/>
            </p:nvSpPr>
            <p:spPr bwMode="auto">
              <a:xfrm>
                <a:off x="1574" y="1264"/>
                <a:ext cx="286" cy="260"/>
              </a:xfrm>
              <a:custGeom>
                <a:avLst/>
                <a:gdLst/>
                <a:ahLst/>
                <a:cxnLst>
                  <a:cxn ang="0">
                    <a:pos x="146" y="0"/>
                  </a:cxn>
                  <a:cxn ang="0">
                    <a:pos x="130" y="6"/>
                  </a:cxn>
                  <a:cxn ang="0">
                    <a:pos x="102" y="22"/>
                  </a:cxn>
                  <a:cxn ang="0">
                    <a:pos x="78" y="44"/>
                  </a:cxn>
                  <a:cxn ang="0">
                    <a:pos x="58" y="70"/>
                  </a:cxn>
                  <a:cxn ang="0">
                    <a:pos x="44" y="34"/>
                  </a:cxn>
                  <a:cxn ang="0">
                    <a:pos x="24" y="68"/>
                  </a:cxn>
                  <a:cxn ang="0">
                    <a:pos x="6" y="120"/>
                  </a:cxn>
                  <a:cxn ang="0">
                    <a:pos x="0" y="152"/>
                  </a:cxn>
                  <a:cxn ang="0">
                    <a:pos x="0" y="168"/>
                  </a:cxn>
                  <a:cxn ang="0">
                    <a:pos x="58" y="188"/>
                  </a:cxn>
                  <a:cxn ang="0">
                    <a:pos x="118" y="194"/>
                  </a:cxn>
                  <a:cxn ang="0">
                    <a:pos x="100" y="184"/>
                  </a:cxn>
                  <a:cxn ang="0">
                    <a:pos x="74" y="158"/>
                  </a:cxn>
                  <a:cxn ang="0">
                    <a:pos x="66" y="142"/>
                  </a:cxn>
                  <a:cxn ang="0">
                    <a:pos x="98" y="162"/>
                  </a:cxn>
                  <a:cxn ang="0">
                    <a:pos x="134" y="172"/>
                  </a:cxn>
                  <a:cxn ang="0">
                    <a:pos x="132" y="160"/>
                  </a:cxn>
                  <a:cxn ang="0">
                    <a:pos x="132" y="142"/>
                  </a:cxn>
                  <a:cxn ang="0">
                    <a:pos x="134" y="136"/>
                  </a:cxn>
                  <a:cxn ang="0">
                    <a:pos x="170" y="170"/>
                  </a:cxn>
                  <a:cxn ang="0">
                    <a:pos x="190" y="216"/>
                  </a:cxn>
                  <a:cxn ang="0">
                    <a:pos x="194" y="206"/>
                  </a:cxn>
                  <a:cxn ang="0">
                    <a:pos x="204" y="196"/>
                  </a:cxn>
                  <a:cxn ang="0">
                    <a:pos x="210" y="194"/>
                  </a:cxn>
                  <a:cxn ang="0">
                    <a:pos x="220" y="198"/>
                  </a:cxn>
                  <a:cxn ang="0">
                    <a:pos x="226" y="214"/>
                  </a:cxn>
                  <a:cxn ang="0">
                    <a:pos x="228" y="226"/>
                  </a:cxn>
                  <a:cxn ang="0">
                    <a:pos x="224" y="238"/>
                  </a:cxn>
                  <a:cxn ang="0">
                    <a:pos x="218" y="248"/>
                  </a:cxn>
                  <a:cxn ang="0">
                    <a:pos x="212" y="250"/>
                  </a:cxn>
                  <a:cxn ang="0">
                    <a:pos x="226" y="260"/>
                  </a:cxn>
                  <a:cxn ang="0">
                    <a:pos x="234" y="208"/>
                  </a:cxn>
                  <a:cxn ang="0">
                    <a:pos x="282" y="132"/>
                  </a:cxn>
                  <a:cxn ang="0">
                    <a:pos x="228" y="148"/>
                  </a:cxn>
                  <a:cxn ang="0">
                    <a:pos x="250" y="104"/>
                  </a:cxn>
                  <a:cxn ang="0">
                    <a:pos x="286" y="60"/>
                  </a:cxn>
                  <a:cxn ang="0">
                    <a:pos x="264" y="62"/>
                  </a:cxn>
                  <a:cxn ang="0">
                    <a:pos x="222" y="70"/>
                  </a:cxn>
                  <a:cxn ang="0">
                    <a:pos x="248" y="14"/>
                  </a:cxn>
                  <a:cxn ang="0">
                    <a:pos x="216" y="18"/>
                  </a:cxn>
                  <a:cxn ang="0">
                    <a:pos x="158" y="38"/>
                  </a:cxn>
                  <a:cxn ang="0">
                    <a:pos x="130" y="54"/>
                  </a:cxn>
                </a:cxnLst>
                <a:rect l="0" t="0" r="r" b="b"/>
                <a:pathLst>
                  <a:path w="286" h="260">
                    <a:moveTo>
                      <a:pt x="130" y="54"/>
                    </a:moveTo>
                    <a:lnTo>
                      <a:pt x="146" y="0"/>
                    </a:lnTo>
                    <a:lnTo>
                      <a:pt x="146" y="0"/>
                    </a:lnTo>
                    <a:lnTo>
                      <a:pt x="130" y="6"/>
                    </a:lnTo>
                    <a:lnTo>
                      <a:pt x="116" y="14"/>
                    </a:lnTo>
                    <a:lnTo>
                      <a:pt x="102" y="22"/>
                    </a:lnTo>
                    <a:lnTo>
                      <a:pt x="90" y="32"/>
                    </a:lnTo>
                    <a:lnTo>
                      <a:pt x="78" y="44"/>
                    </a:lnTo>
                    <a:lnTo>
                      <a:pt x="68" y="56"/>
                    </a:lnTo>
                    <a:lnTo>
                      <a:pt x="58" y="70"/>
                    </a:lnTo>
                    <a:lnTo>
                      <a:pt x="48" y="84"/>
                    </a:lnTo>
                    <a:lnTo>
                      <a:pt x="44" y="34"/>
                    </a:lnTo>
                    <a:lnTo>
                      <a:pt x="44" y="34"/>
                    </a:lnTo>
                    <a:lnTo>
                      <a:pt x="24" y="68"/>
                    </a:lnTo>
                    <a:lnTo>
                      <a:pt x="10" y="104"/>
                    </a:lnTo>
                    <a:lnTo>
                      <a:pt x="6" y="120"/>
                    </a:lnTo>
                    <a:lnTo>
                      <a:pt x="2" y="136"/>
                    </a:lnTo>
                    <a:lnTo>
                      <a:pt x="0" y="152"/>
                    </a:lnTo>
                    <a:lnTo>
                      <a:pt x="0" y="168"/>
                    </a:lnTo>
                    <a:lnTo>
                      <a:pt x="0" y="168"/>
                    </a:lnTo>
                    <a:lnTo>
                      <a:pt x="28" y="180"/>
                    </a:lnTo>
                    <a:lnTo>
                      <a:pt x="58" y="188"/>
                    </a:lnTo>
                    <a:lnTo>
                      <a:pt x="88" y="194"/>
                    </a:lnTo>
                    <a:lnTo>
                      <a:pt x="118" y="194"/>
                    </a:lnTo>
                    <a:lnTo>
                      <a:pt x="118" y="194"/>
                    </a:lnTo>
                    <a:lnTo>
                      <a:pt x="100" y="184"/>
                    </a:lnTo>
                    <a:lnTo>
                      <a:pt x="86" y="172"/>
                    </a:lnTo>
                    <a:lnTo>
                      <a:pt x="74" y="158"/>
                    </a:lnTo>
                    <a:lnTo>
                      <a:pt x="66" y="142"/>
                    </a:lnTo>
                    <a:lnTo>
                      <a:pt x="66" y="142"/>
                    </a:lnTo>
                    <a:lnTo>
                      <a:pt x="82" y="154"/>
                    </a:lnTo>
                    <a:lnTo>
                      <a:pt x="98" y="162"/>
                    </a:lnTo>
                    <a:lnTo>
                      <a:pt x="116" y="168"/>
                    </a:lnTo>
                    <a:lnTo>
                      <a:pt x="134" y="172"/>
                    </a:lnTo>
                    <a:lnTo>
                      <a:pt x="134" y="172"/>
                    </a:lnTo>
                    <a:lnTo>
                      <a:pt x="132" y="160"/>
                    </a:lnTo>
                    <a:lnTo>
                      <a:pt x="130" y="150"/>
                    </a:lnTo>
                    <a:lnTo>
                      <a:pt x="132" y="142"/>
                    </a:lnTo>
                    <a:lnTo>
                      <a:pt x="134" y="136"/>
                    </a:lnTo>
                    <a:lnTo>
                      <a:pt x="134" y="136"/>
                    </a:lnTo>
                    <a:lnTo>
                      <a:pt x="154" y="152"/>
                    </a:lnTo>
                    <a:lnTo>
                      <a:pt x="170" y="170"/>
                    </a:lnTo>
                    <a:lnTo>
                      <a:pt x="182" y="192"/>
                    </a:lnTo>
                    <a:lnTo>
                      <a:pt x="190" y="216"/>
                    </a:lnTo>
                    <a:lnTo>
                      <a:pt x="190" y="216"/>
                    </a:lnTo>
                    <a:lnTo>
                      <a:pt x="194" y="206"/>
                    </a:lnTo>
                    <a:lnTo>
                      <a:pt x="198" y="200"/>
                    </a:lnTo>
                    <a:lnTo>
                      <a:pt x="204" y="196"/>
                    </a:lnTo>
                    <a:lnTo>
                      <a:pt x="210" y="194"/>
                    </a:lnTo>
                    <a:lnTo>
                      <a:pt x="210" y="194"/>
                    </a:lnTo>
                    <a:lnTo>
                      <a:pt x="216" y="194"/>
                    </a:lnTo>
                    <a:lnTo>
                      <a:pt x="220" y="198"/>
                    </a:lnTo>
                    <a:lnTo>
                      <a:pt x="224" y="206"/>
                    </a:lnTo>
                    <a:lnTo>
                      <a:pt x="226" y="214"/>
                    </a:lnTo>
                    <a:lnTo>
                      <a:pt x="226" y="214"/>
                    </a:lnTo>
                    <a:lnTo>
                      <a:pt x="228" y="226"/>
                    </a:lnTo>
                    <a:lnTo>
                      <a:pt x="224" y="238"/>
                    </a:lnTo>
                    <a:lnTo>
                      <a:pt x="224" y="238"/>
                    </a:lnTo>
                    <a:lnTo>
                      <a:pt x="222" y="244"/>
                    </a:lnTo>
                    <a:lnTo>
                      <a:pt x="218" y="248"/>
                    </a:lnTo>
                    <a:lnTo>
                      <a:pt x="216" y="250"/>
                    </a:lnTo>
                    <a:lnTo>
                      <a:pt x="212" y="250"/>
                    </a:lnTo>
                    <a:lnTo>
                      <a:pt x="226" y="260"/>
                    </a:lnTo>
                    <a:lnTo>
                      <a:pt x="226" y="260"/>
                    </a:lnTo>
                    <a:lnTo>
                      <a:pt x="230" y="224"/>
                    </a:lnTo>
                    <a:lnTo>
                      <a:pt x="234" y="208"/>
                    </a:lnTo>
                    <a:lnTo>
                      <a:pt x="240" y="196"/>
                    </a:lnTo>
                    <a:lnTo>
                      <a:pt x="282" y="132"/>
                    </a:lnTo>
                    <a:lnTo>
                      <a:pt x="228" y="148"/>
                    </a:lnTo>
                    <a:lnTo>
                      <a:pt x="228" y="148"/>
                    </a:lnTo>
                    <a:lnTo>
                      <a:pt x="236" y="126"/>
                    </a:lnTo>
                    <a:lnTo>
                      <a:pt x="250" y="104"/>
                    </a:lnTo>
                    <a:lnTo>
                      <a:pt x="266" y="82"/>
                    </a:lnTo>
                    <a:lnTo>
                      <a:pt x="286" y="60"/>
                    </a:lnTo>
                    <a:lnTo>
                      <a:pt x="286" y="60"/>
                    </a:lnTo>
                    <a:lnTo>
                      <a:pt x="264" y="62"/>
                    </a:lnTo>
                    <a:lnTo>
                      <a:pt x="244" y="66"/>
                    </a:lnTo>
                    <a:lnTo>
                      <a:pt x="222" y="70"/>
                    </a:lnTo>
                    <a:lnTo>
                      <a:pt x="202" y="76"/>
                    </a:lnTo>
                    <a:lnTo>
                      <a:pt x="248" y="14"/>
                    </a:lnTo>
                    <a:lnTo>
                      <a:pt x="248" y="14"/>
                    </a:lnTo>
                    <a:lnTo>
                      <a:pt x="216" y="18"/>
                    </a:lnTo>
                    <a:lnTo>
                      <a:pt x="186" y="26"/>
                    </a:lnTo>
                    <a:lnTo>
                      <a:pt x="158" y="38"/>
                    </a:lnTo>
                    <a:lnTo>
                      <a:pt x="130" y="54"/>
                    </a:lnTo>
                    <a:lnTo>
                      <a:pt x="130" y="54"/>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0" name="Freeform 28"/>
              <p:cNvSpPr>
                <a:spLocks/>
              </p:cNvSpPr>
              <p:nvPr/>
            </p:nvSpPr>
            <p:spPr bwMode="auto">
              <a:xfrm>
                <a:off x="1688" y="1466"/>
                <a:ext cx="40" cy="44"/>
              </a:xfrm>
              <a:custGeom>
                <a:avLst/>
                <a:gdLst/>
                <a:ahLst/>
                <a:cxnLst>
                  <a:cxn ang="0">
                    <a:pos x="38" y="0"/>
                  </a:cxn>
                  <a:cxn ang="0">
                    <a:pos x="38" y="0"/>
                  </a:cxn>
                  <a:cxn ang="0">
                    <a:pos x="38" y="16"/>
                  </a:cxn>
                  <a:cxn ang="0">
                    <a:pos x="36" y="28"/>
                  </a:cxn>
                  <a:cxn ang="0">
                    <a:pos x="32" y="34"/>
                  </a:cxn>
                  <a:cxn ang="0">
                    <a:pos x="28" y="38"/>
                  </a:cxn>
                  <a:cxn ang="0">
                    <a:pos x="28" y="38"/>
                  </a:cxn>
                  <a:cxn ang="0">
                    <a:pos x="22" y="38"/>
                  </a:cxn>
                  <a:cxn ang="0">
                    <a:pos x="16" y="34"/>
                  </a:cxn>
                  <a:cxn ang="0">
                    <a:pos x="8" y="26"/>
                  </a:cxn>
                  <a:cxn ang="0">
                    <a:pos x="0" y="14"/>
                  </a:cxn>
                  <a:cxn ang="0">
                    <a:pos x="0" y="14"/>
                  </a:cxn>
                  <a:cxn ang="0">
                    <a:pos x="6" y="28"/>
                  </a:cxn>
                  <a:cxn ang="0">
                    <a:pos x="14" y="38"/>
                  </a:cxn>
                  <a:cxn ang="0">
                    <a:pos x="14" y="38"/>
                  </a:cxn>
                  <a:cxn ang="0">
                    <a:pos x="22" y="44"/>
                  </a:cxn>
                  <a:cxn ang="0">
                    <a:pos x="28" y="44"/>
                  </a:cxn>
                  <a:cxn ang="0">
                    <a:pos x="28" y="44"/>
                  </a:cxn>
                  <a:cxn ang="0">
                    <a:pos x="32" y="42"/>
                  </a:cxn>
                  <a:cxn ang="0">
                    <a:pos x="34" y="40"/>
                  </a:cxn>
                  <a:cxn ang="0">
                    <a:pos x="38" y="32"/>
                  </a:cxn>
                  <a:cxn ang="0">
                    <a:pos x="38" y="32"/>
                  </a:cxn>
                  <a:cxn ang="0">
                    <a:pos x="40" y="18"/>
                  </a:cxn>
                  <a:cxn ang="0">
                    <a:pos x="38" y="0"/>
                  </a:cxn>
                  <a:cxn ang="0">
                    <a:pos x="38" y="0"/>
                  </a:cxn>
                </a:cxnLst>
                <a:rect l="0" t="0" r="r" b="b"/>
                <a:pathLst>
                  <a:path w="40" h="44">
                    <a:moveTo>
                      <a:pt x="38" y="0"/>
                    </a:moveTo>
                    <a:lnTo>
                      <a:pt x="38" y="0"/>
                    </a:lnTo>
                    <a:lnTo>
                      <a:pt x="38" y="16"/>
                    </a:lnTo>
                    <a:lnTo>
                      <a:pt x="36" y="28"/>
                    </a:lnTo>
                    <a:lnTo>
                      <a:pt x="32" y="34"/>
                    </a:lnTo>
                    <a:lnTo>
                      <a:pt x="28" y="38"/>
                    </a:lnTo>
                    <a:lnTo>
                      <a:pt x="28" y="38"/>
                    </a:lnTo>
                    <a:lnTo>
                      <a:pt x="22" y="38"/>
                    </a:lnTo>
                    <a:lnTo>
                      <a:pt x="16" y="34"/>
                    </a:lnTo>
                    <a:lnTo>
                      <a:pt x="8" y="26"/>
                    </a:lnTo>
                    <a:lnTo>
                      <a:pt x="0" y="14"/>
                    </a:lnTo>
                    <a:lnTo>
                      <a:pt x="0" y="14"/>
                    </a:lnTo>
                    <a:lnTo>
                      <a:pt x="6" y="28"/>
                    </a:lnTo>
                    <a:lnTo>
                      <a:pt x="14" y="38"/>
                    </a:lnTo>
                    <a:lnTo>
                      <a:pt x="14" y="38"/>
                    </a:lnTo>
                    <a:lnTo>
                      <a:pt x="22" y="44"/>
                    </a:lnTo>
                    <a:lnTo>
                      <a:pt x="28" y="44"/>
                    </a:lnTo>
                    <a:lnTo>
                      <a:pt x="28" y="44"/>
                    </a:lnTo>
                    <a:lnTo>
                      <a:pt x="32" y="42"/>
                    </a:lnTo>
                    <a:lnTo>
                      <a:pt x="34" y="40"/>
                    </a:lnTo>
                    <a:lnTo>
                      <a:pt x="38" y="32"/>
                    </a:lnTo>
                    <a:lnTo>
                      <a:pt x="38" y="32"/>
                    </a:lnTo>
                    <a:lnTo>
                      <a:pt x="40" y="18"/>
                    </a:lnTo>
                    <a:lnTo>
                      <a:pt x="38" y="0"/>
                    </a:lnTo>
                    <a:lnTo>
                      <a:pt x="38"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1" name="Freeform 29"/>
              <p:cNvSpPr>
                <a:spLocks/>
              </p:cNvSpPr>
              <p:nvPr/>
            </p:nvSpPr>
            <p:spPr bwMode="auto">
              <a:xfrm>
                <a:off x="1586" y="1480"/>
                <a:ext cx="38" cy="44"/>
              </a:xfrm>
              <a:custGeom>
                <a:avLst/>
                <a:gdLst/>
                <a:ahLst/>
                <a:cxnLst>
                  <a:cxn ang="0">
                    <a:pos x="36" y="0"/>
                  </a:cxn>
                  <a:cxn ang="0">
                    <a:pos x="36" y="0"/>
                  </a:cxn>
                  <a:cxn ang="0">
                    <a:pos x="36" y="16"/>
                  </a:cxn>
                  <a:cxn ang="0">
                    <a:pos x="34" y="26"/>
                  </a:cxn>
                  <a:cxn ang="0">
                    <a:pos x="30" y="34"/>
                  </a:cxn>
                  <a:cxn ang="0">
                    <a:pos x="26" y="38"/>
                  </a:cxn>
                  <a:cxn ang="0">
                    <a:pos x="26" y="38"/>
                  </a:cxn>
                  <a:cxn ang="0">
                    <a:pos x="20" y="38"/>
                  </a:cxn>
                  <a:cxn ang="0">
                    <a:pos x="14" y="34"/>
                  </a:cxn>
                  <a:cxn ang="0">
                    <a:pos x="8" y="26"/>
                  </a:cxn>
                  <a:cxn ang="0">
                    <a:pos x="0" y="14"/>
                  </a:cxn>
                  <a:cxn ang="0">
                    <a:pos x="0" y="14"/>
                  </a:cxn>
                  <a:cxn ang="0">
                    <a:pos x="6" y="28"/>
                  </a:cxn>
                  <a:cxn ang="0">
                    <a:pos x="12" y="38"/>
                  </a:cxn>
                  <a:cxn ang="0">
                    <a:pos x="12" y="38"/>
                  </a:cxn>
                  <a:cxn ang="0">
                    <a:pos x="20" y="44"/>
                  </a:cxn>
                  <a:cxn ang="0">
                    <a:pos x="28" y="44"/>
                  </a:cxn>
                  <a:cxn ang="0">
                    <a:pos x="28" y="44"/>
                  </a:cxn>
                  <a:cxn ang="0">
                    <a:pos x="30" y="42"/>
                  </a:cxn>
                  <a:cxn ang="0">
                    <a:pos x="32" y="40"/>
                  </a:cxn>
                  <a:cxn ang="0">
                    <a:pos x="36" y="30"/>
                  </a:cxn>
                  <a:cxn ang="0">
                    <a:pos x="36" y="30"/>
                  </a:cxn>
                  <a:cxn ang="0">
                    <a:pos x="38" y="18"/>
                  </a:cxn>
                  <a:cxn ang="0">
                    <a:pos x="36" y="0"/>
                  </a:cxn>
                  <a:cxn ang="0">
                    <a:pos x="36" y="0"/>
                  </a:cxn>
                </a:cxnLst>
                <a:rect l="0" t="0" r="r" b="b"/>
                <a:pathLst>
                  <a:path w="38" h="44">
                    <a:moveTo>
                      <a:pt x="36" y="0"/>
                    </a:moveTo>
                    <a:lnTo>
                      <a:pt x="36" y="0"/>
                    </a:lnTo>
                    <a:lnTo>
                      <a:pt x="36" y="16"/>
                    </a:lnTo>
                    <a:lnTo>
                      <a:pt x="34" y="26"/>
                    </a:lnTo>
                    <a:lnTo>
                      <a:pt x="30" y="34"/>
                    </a:lnTo>
                    <a:lnTo>
                      <a:pt x="26" y="38"/>
                    </a:lnTo>
                    <a:lnTo>
                      <a:pt x="26" y="38"/>
                    </a:lnTo>
                    <a:lnTo>
                      <a:pt x="20" y="38"/>
                    </a:lnTo>
                    <a:lnTo>
                      <a:pt x="14" y="34"/>
                    </a:lnTo>
                    <a:lnTo>
                      <a:pt x="8" y="26"/>
                    </a:lnTo>
                    <a:lnTo>
                      <a:pt x="0" y="14"/>
                    </a:lnTo>
                    <a:lnTo>
                      <a:pt x="0" y="14"/>
                    </a:lnTo>
                    <a:lnTo>
                      <a:pt x="6" y="28"/>
                    </a:lnTo>
                    <a:lnTo>
                      <a:pt x="12" y="38"/>
                    </a:lnTo>
                    <a:lnTo>
                      <a:pt x="12" y="38"/>
                    </a:lnTo>
                    <a:lnTo>
                      <a:pt x="20" y="44"/>
                    </a:lnTo>
                    <a:lnTo>
                      <a:pt x="28" y="44"/>
                    </a:lnTo>
                    <a:lnTo>
                      <a:pt x="28" y="44"/>
                    </a:lnTo>
                    <a:lnTo>
                      <a:pt x="30" y="42"/>
                    </a:lnTo>
                    <a:lnTo>
                      <a:pt x="32" y="40"/>
                    </a:lnTo>
                    <a:lnTo>
                      <a:pt x="36" y="30"/>
                    </a:lnTo>
                    <a:lnTo>
                      <a:pt x="36" y="30"/>
                    </a:lnTo>
                    <a:lnTo>
                      <a:pt x="38" y="18"/>
                    </a:lnTo>
                    <a:lnTo>
                      <a:pt x="36" y="0"/>
                    </a:lnTo>
                    <a:lnTo>
                      <a:pt x="36" y="0"/>
                    </a:lnTo>
                    <a:close/>
                  </a:path>
                </a:pathLst>
              </a:custGeom>
              <a:solidFill>
                <a:srgbClr val="BE691C"/>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2" name="Freeform 30"/>
              <p:cNvSpPr>
                <a:spLocks/>
              </p:cNvSpPr>
              <p:nvPr/>
            </p:nvSpPr>
            <p:spPr bwMode="auto">
              <a:xfrm>
                <a:off x="1790" y="2148"/>
                <a:ext cx="36" cy="20"/>
              </a:xfrm>
              <a:custGeom>
                <a:avLst/>
                <a:gdLst/>
                <a:ahLst/>
                <a:cxnLst>
                  <a:cxn ang="0">
                    <a:pos x="28" y="20"/>
                  </a:cxn>
                  <a:cxn ang="0">
                    <a:pos x="36" y="6"/>
                  </a:cxn>
                  <a:cxn ang="0">
                    <a:pos x="8" y="0"/>
                  </a:cxn>
                  <a:cxn ang="0">
                    <a:pos x="0" y="10"/>
                  </a:cxn>
                  <a:cxn ang="0">
                    <a:pos x="28" y="20"/>
                  </a:cxn>
                  <a:cxn ang="0">
                    <a:pos x="28" y="20"/>
                  </a:cxn>
                </a:cxnLst>
                <a:rect l="0" t="0" r="r" b="b"/>
                <a:pathLst>
                  <a:path w="36" h="20">
                    <a:moveTo>
                      <a:pt x="28" y="20"/>
                    </a:moveTo>
                    <a:lnTo>
                      <a:pt x="36" y="6"/>
                    </a:lnTo>
                    <a:lnTo>
                      <a:pt x="8" y="0"/>
                    </a:lnTo>
                    <a:lnTo>
                      <a:pt x="0" y="10"/>
                    </a:lnTo>
                    <a:lnTo>
                      <a:pt x="28" y="20"/>
                    </a:lnTo>
                    <a:lnTo>
                      <a:pt x="28" y="2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3" name="Freeform 31"/>
              <p:cNvSpPr>
                <a:spLocks/>
              </p:cNvSpPr>
              <p:nvPr/>
            </p:nvSpPr>
            <p:spPr bwMode="auto">
              <a:xfrm>
                <a:off x="1768" y="2190"/>
                <a:ext cx="34" cy="20"/>
              </a:xfrm>
              <a:custGeom>
                <a:avLst/>
                <a:gdLst/>
                <a:ahLst/>
                <a:cxnLst>
                  <a:cxn ang="0">
                    <a:pos x="4" y="0"/>
                  </a:cxn>
                  <a:cxn ang="0">
                    <a:pos x="0" y="8"/>
                  </a:cxn>
                  <a:cxn ang="0">
                    <a:pos x="30" y="20"/>
                  </a:cxn>
                  <a:cxn ang="0">
                    <a:pos x="34" y="14"/>
                  </a:cxn>
                  <a:cxn ang="0">
                    <a:pos x="4" y="0"/>
                  </a:cxn>
                  <a:cxn ang="0">
                    <a:pos x="4" y="0"/>
                  </a:cxn>
                </a:cxnLst>
                <a:rect l="0" t="0" r="r" b="b"/>
                <a:pathLst>
                  <a:path w="34" h="20">
                    <a:moveTo>
                      <a:pt x="4" y="0"/>
                    </a:moveTo>
                    <a:lnTo>
                      <a:pt x="0" y="8"/>
                    </a:lnTo>
                    <a:lnTo>
                      <a:pt x="30" y="20"/>
                    </a:lnTo>
                    <a:lnTo>
                      <a:pt x="34" y="14"/>
                    </a:lnTo>
                    <a:lnTo>
                      <a:pt x="4" y="0"/>
                    </a:lnTo>
                    <a:lnTo>
                      <a:pt x="4" y="0"/>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4" name="Freeform 32"/>
              <p:cNvSpPr>
                <a:spLocks/>
              </p:cNvSpPr>
              <p:nvPr/>
            </p:nvSpPr>
            <p:spPr bwMode="auto">
              <a:xfrm>
                <a:off x="1778" y="2170"/>
                <a:ext cx="34" cy="22"/>
              </a:xfrm>
              <a:custGeom>
                <a:avLst/>
                <a:gdLst/>
                <a:ahLst/>
                <a:cxnLst>
                  <a:cxn ang="0">
                    <a:pos x="30" y="22"/>
                  </a:cxn>
                  <a:cxn ang="0">
                    <a:pos x="34" y="10"/>
                  </a:cxn>
                  <a:cxn ang="0">
                    <a:pos x="6" y="0"/>
                  </a:cxn>
                  <a:cxn ang="0">
                    <a:pos x="0" y="10"/>
                  </a:cxn>
                  <a:cxn ang="0">
                    <a:pos x="30" y="22"/>
                  </a:cxn>
                  <a:cxn ang="0">
                    <a:pos x="30" y="22"/>
                  </a:cxn>
                </a:cxnLst>
                <a:rect l="0" t="0" r="r" b="b"/>
                <a:pathLst>
                  <a:path w="34" h="22">
                    <a:moveTo>
                      <a:pt x="30" y="22"/>
                    </a:moveTo>
                    <a:lnTo>
                      <a:pt x="34" y="10"/>
                    </a:lnTo>
                    <a:lnTo>
                      <a:pt x="6" y="0"/>
                    </a:lnTo>
                    <a:lnTo>
                      <a:pt x="0" y="10"/>
                    </a:lnTo>
                    <a:lnTo>
                      <a:pt x="30" y="22"/>
                    </a:lnTo>
                    <a:lnTo>
                      <a:pt x="30" y="2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5" name="Freeform 33"/>
              <p:cNvSpPr>
                <a:spLocks/>
              </p:cNvSpPr>
              <p:nvPr/>
            </p:nvSpPr>
            <p:spPr bwMode="auto">
              <a:xfrm>
                <a:off x="1700" y="2282"/>
                <a:ext cx="32" cy="34"/>
              </a:xfrm>
              <a:custGeom>
                <a:avLst/>
                <a:gdLst/>
                <a:ahLst/>
                <a:cxnLst>
                  <a:cxn ang="0">
                    <a:pos x="32" y="12"/>
                  </a:cxn>
                  <a:cxn ang="0">
                    <a:pos x="24" y="0"/>
                  </a:cxn>
                  <a:cxn ang="0">
                    <a:pos x="0" y="22"/>
                  </a:cxn>
                  <a:cxn ang="0">
                    <a:pos x="10" y="34"/>
                  </a:cxn>
                  <a:cxn ang="0">
                    <a:pos x="32" y="12"/>
                  </a:cxn>
                  <a:cxn ang="0">
                    <a:pos x="32" y="12"/>
                  </a:cxn>
                </a:cxnLst>
                <a:rect l="0" t="0" r="r" b="b"/>
                <a:pathLst>
                  <a:path w="32" h="34">
                    <a:moveTo>
                      <a:pt x="32" y="12"/>
                    </a:moveTo>
                    <a:lnTo>
                      <a:pt x="24" y="0"/>
                    </a:lnTo>
                    <a:lnTo>
                      <a:pt x="0" y="22"/>
                    </a:lnTo>
                    <a:lnTo>
                      <a:pt x="10" y="34"/>
                    </a:lnTo>
                    <a:lnTo>
                      <a:pt x="32" y="12"/>
                    </a:lnTo>
                    <a:lnTo>
                      <a:pt x="32" y="12"/>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6" name="Freeform 34"/>
              <p:cNvSpPr>
                <a:spLocks/>
              </p:cNvSpPr>
              <p:nvPr/>
            </p:nvSpPr>
            <p:spPr bwMode="auto">
              <a:xfrm>
                <a:off x="1680" y="2258"/>
                <a:ext cx="36" cy="36"/>
              </a:xfrm>
              <a:custGeom>
                <a:avLst/>
                <a:gdLst/>
                <a:ahLst/>
                <a:cxnLst>
                  <a:cxn ang="0">
                    <a:pos x="10" y="36"/>
                  </a:cxn>
                  <a:cxn ang="0">
                    <a:pos x="36" y="12"/>
                  </a:cxn>
                  <a:cxn ang="0">
                    <a:pos x="28" y="0"/>
                  </a:cxn>
                  <a:cxn ang="0">
                    <a:pos x="0" y="22"/>
                  </a:cxn>
                  <a:cxn ang="0">
                    <a:pos x="10" y="36"/>
                  </a:cxn>
                  <a:cxn ang="0">
                    <a:pos x="10" y="36"/>
                  </a:cxn>
                </a:cxnLst>
                <a:rect l="0" t="0" r="r" b="b"/>
                <a:pathLst>
                  <a:path w="36" h="36">
                    <a:moveTo>
                      <a:pt x="10" y="36"/>
                    </a:moveTo>
                    <a:lnTo>
                      <a:pt x="36" y="12"/>
                    </a:lnTo>
                    <a:lnTo>
                      <a:pt x="28" y="0"/>
                    </a:lnTo>
                    <a:lnTo>
                      <a:pt x="0" y="22"/>
                    </a:lnTo>
                    <a:lnTo>
                      <a:pt x="10" y="36"/>
                    </a:lnTo>
                    <a:lnTo>
                      <a:pt x="10" y="36"/>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7" name="Freeform 35"/>
              <p:cNvSpPr>
                <a:spLocks/>
              </p:cNvSpPr>
              <p:nvPr/>
            </p:nvSpPr>
            <p:spPr bwMode="auto">
              <a:xfrm>
                <a:off x="1720" y="2304"/>
                <a:ext cx="30" cy="38"/>
              </a:xfrm>
              <a:custGeom>
                <a:avLst/>
                <a:gdLst/>
                <a:ahLst/>
                <a:cxnLst>
                  <a:cxn ang="0">
                    <a:pos x="10" y="38"/>
                  </a:cxn>
                  <a:cxn ang="0">
                    <a:pos x="30" y="14"/>
                  </a:cxn>
                  <a:cxn ang="0">
                    <a:pos x="20" y="0"/>
                  </a:cxn>
                  <a:cxn ang="0">
                    <a:pos x="0" y="26"/>
                  </a:cxn>
                  <a:cxn ang="0">
                    <a:pos x="10" y="38"/>
                  </a:cxn>
                  <a:cxn ang="0">
                    <a:pos x="10" y="38"/>
                  </a:cxn>
                </a:cxnLst>
                <a:rect l="0" t="0" r="r" b="b"/>
                <a:pathLst>
                  <a:path w="30" h="38">
                    <a:moveTo>
                      <a:pt x="10" y="38"/>
                    </a:moveTo>
                    <a:lnTo>
                      <a:pt x="30" y="14"/>
                    </a:lnTo>
                    <a:lnTo>
                      <a:pt x="20" y="0"/>
                    </a:lnTo>
                    <a:lnTo>
                      <a:pt x="0" y="26"/>
                    </a:lnTo>
                    <a:lnTo>
                      <a:pt x="10" y="38"/>
                    </a:lnTo>
                    <a:lnTo>
                      <a:pt x="10" y="38"/>
                    </a:lnTo>
                    <a:close/>
                  </a:path>
                </a:pathLst>
              </a:custGeom>
              <a:solidFill>
                <a:srgbClr val="EBE3A3"/>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8" name="Freeform 36"/>
              <p:cNvSpPr>
                <a:spLocks/>
              </p:cNvSpPr>
              <p:nvPr/>
            </p:nvSpPr>
            <p:spPr bwMode="auto">
              <a:xfrm>
                <a:off x="1634" y="1546"/>
                <a:ext cx="78" cy="54"/>
              </a:xfrm>
              <a:custGeom>
                <a:avLst/>
                <a:gdLst/>
                <a:ahLst/>
                <a:cxnLst>
                  <a:cxn ang="0">
                    <a:pos x="0" y="20"/>
                  </a:cxn>
                  <a:cxn ang="0">
                    <a:pos x="0" y="20"/>
                  </a:cxn>
                  <a:cxn ang="0">
                    <a:pos x="10" y="32"/>
                  </a:cxn>
                  <a:cxn ang="0">
                    <a:pos x="20" y="42"/>
                  </a:cxn>
                  <a:cxn ang="0">
                    <a:pos x="32" y="50"/>
                  </a:cxn>
                  <a:cxn ang="0">
                    <a:pos x="40" y="52"/>
                  </a:cxn>
                  <a:cxn ang="0">
                    <a:pos x="46" y="54"/>
                  </a:cxn>
                  <a:cxn ang="0">
                    <a:pos x="52" y="52"/>
                  </a:cxn>
                  <a:cxn ang="0">
                    <a:pos x="60" y="48"/>
                  </a:cxn>
                  <a:cxn ang="0">
                    <a:pos x="64" y="42"/>
                  </a:cxn>
                  <a:cxn ang="0">
                    <a:pos x="70" y="32"/>
                  </a:cxn>
                  <a:cxn ang="0">
                    <a:pos x="76" y="18"/>
                  </a:cxn>
                  <a:cxn ang="0">
                    <a:pos x="78" y="0"/>
                  </a:cxn>
                  <a:cxn ang="0">
                    <a:pos x="78" y="0"/>
                  </a:cxn>
                  <a:cxn ang="0">
                    <a:pos x="72" y="4"/>
                  </a:cxn>
                  <a:cxn ang="0">
                    <a:pos x="52" y="12"/>
                  </a:cxn>
                  <a:cxn ang="0">
                    <a:pos x="26" y="18"/>
                  </a:cxn>
                  <a:cxn ang="0">
                    <a:pos x="14" y="20"/>
                  </a:cxn>
                  <a:cxn ang="0">
                    <a:pos x="0" y="20"/>
                  </a:cxn>
                  <a:cxn ang="0">
                    <a:pos x="0" y="20"/>
                  </a:cxn>
                </a:cxnLst>
                <a:rect l="0" t="0" r="r" b="b"/>
                <a:pathLst>
                  <a:path w="78" h="54">
                    <a:moveTo>
                      <a:pt x="0" y="20"/>
                    </a:moveTo>
                    <a:lnTo>
                      <a:pt x="0" y="20"/>
                    </a:lnTo>
                    <a:lnTo>
                      <a:pt x="10" y="32"/>
                    </a:lnTo>
                    <a:lnTo>
                      <a:pt x="20" y="42"/>
                    </a:lnTo>
                    <a:lnTo>
                      <a:pt x="32" y="50"/>
                    </a:lnTo>
                    <a:lnTo>
                      <a:pt x="40" y="52"/>
                    </a:lnTo>
                    <a:lnTo>
                      <a:pt x="46" y="54"/>
                    </a:lnTo>
                    <a:lnTo>
                      <a:pt x="52" y="52"/>
                    </a:lnTo>
                    <a:lnTo>
                      <a:pt x="60" y="48"/>
                    </a:lnTo>
                    <a:lnTo>
                      <a:pt x="64" y="42"/>
                    </a:lnTo>
                    <a:lnTo>
                      <a:pt x="70" y="32"/>
                    </a:lnTo>
                    <a:lnTo>
                      <a:pt x="76" y="18"/>
                    </a:lnTo>
                    <a:lnTo>
                      <a:pt x="78" y="0"/>
                    </a:lnTo>
                    <a:lnTo>
                      <a:pt x="78" y="0"/>
                    </a:lnTo>
                    <a:lnTo>
                      <a:pt x="72" y="4"/>
                    </a:lnTo>
                    <a:lnTo>
                      <a:pt x="52" y="12"/>
                    </a:lnTo>
                    <a:lnTo>
                      <a:pt x="26" y="18"/>
                    </a:lnTo>
                    <a:lnTo>
                      <a:pt x="14" y="20"/>
                    </a:lnTo>
                    <a:lnTo>
                      <a:pt x="0" y="20"/>
                    </a:lnTo>
                    <a:lnTo>
                      <a:pt x="0"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29" name="Freeform 37"/>
              <p:cNvSpPr>
                <a:spLocks/>
              </p:cNvSpPr>
              <p:nvPr/>
            </p:nvSpPr>
            <p:spPr bwMode="auto">
              <a:xfrm>
                <a:off x="1784" y="1642"/>
                <a:ext cx="116" cy="120"/>
              </a:xfrm>
              <a:custGeom>
                <a:avLst/>
                <a:gdLst/>
                <a:ahLst/>
                <a:cxnLst>
                  <a:cxn ang="0">
                    <a:pos x="116" y="94"/>
                  </a:cxn>
                  <a:cxn ang="0">
                    <a:pos x="74" y="88"/>
                  </a:cxn>
                  <a:cxn ang="0">
                    <a:pos x="46" y="120"/>
                  </a:cxn>
                  <a:cxn ang="0">
                    <a:pos x="38" y="80"/>
                  </a:cxn>
                  <a:cxn ang="0">
                    <a:pos x="0" y="62"/>
                  </a:cxn>
                  <a:cxn ang="0">
                    <a:pos x="36" y="42"/>
                  </a:cxn>
                  <a:cxn ang="0">
                    <a:pos x="40" y="0"/>
                  </a:cxn>
                  <a:cxn ang="0">
                    <a:pos x="70" y="30"/>
                  </a:cxn>
                  <a:cxn ang="0">
                    <a:pos x="112" y="20"/>
                  </a:cxn>
                  <a:cxn ang="0">
                    <a:pos x="94" y="58"/>
                  </a:cxn>
                  <a:cxn ang="0">
                    <a:pos x="116" y="94"/>
                  </a:cxn>
                </a:cxnLst>
                <a:rect l="0" t="0" r="r" b="b"/>
                <a:pathLst>
                  <a:path w="116" h="120">
                    <a:moveTo>
                      <a:pt x="116" y="94"/>
                    </a:moveTo>
                    <a:lnTo>
                      <a:pt x="74" y="88"/>
                    </a:lnTo>
                    <a:lnTo>
                      <a:pt x="46" y="120"/>
                    </a:lnTo>
                    <a:lnTo>
                      <a:pt x="38" y="80"/>
                    </a:lnTo>
                    <a:lnTo>
                      <a:pt x="0" y="62"/>
                    </a:lnTo>
                    <a:lnTo>
                      <a:pt x="36" y="42"/>
                    </a:lnTo>
                    <a:lnTo>
                      <a:pt x="40" y="0"/>
                    </a:lnTo>
                    <a:lnTo>
                      <a:pt x="70" y="30"/>
                    </a:lnTo>
                    <a:lnTo>
                      <a:pt x="112" y="20"/>
                    </a:lnTo>
                    <a:lnTo>
                      <a:pt x="94" y="58"/>
                    </a:lnTo>
                    <a:lnTo>
                      <a:pt x="116" y="94"/>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30" name="Freeform 38"/>
              <p:cNvSpPr>
                <a:spLocks/>
              </p:cNvSpPr>
              <p:nvPr/>
            </p:nvSpPr>
            <p:spPr bwMode="auto">
              <a:xfrm>
                <a:off x="1862" y="1426"/>
                <a:ext cx="54" cy="92"/>
              </a:xfrm>
              <a:custGeom>
                <a:avLst/>
                <a:gdLst/>
                <a:ahLst/>
                <a:cxnLst>
                  <a:cxn ang="0">
                    <a:pos x="54" y="76"/>
                  </a:cxn>
                  <a:cxn ang="0">
                    <a:pos x="28" y="0"/>
                  </a:cxn>
                  <a:cxn ang="0">
                    <a:pos x="28" y="0"/>
                  </a:cxn>
                  <a:cxn ang="0">
                    <a:pos x="0" y="8"/>
                  </a:cxn>
                  <a:cxn ang="0">
                    <a:pos x="28" y="92"/>
                  </a:cxn>
                  <a:cxn ang="0">
                    <a:pos x="28" y="92"/>
                  </a:cxn>
                  <a:cxn ang="0">
                    <a:pos x="40" y="84"/>
                  </a:cxn>
                  <a:cxn ang="0">
                    <a:pos x="54" y="76"/>
                  </a:cxn>
                  <a:cxn ang="0">
                    <a:pos x="54" y="76"/>
                  </a:cxn>
                </a:cxnLst>
                <a:rect l="0" t="0" r="r" b="b"/>
                <a:pathLst>
                  <a:path w="54" h="92">
                    <a:moveTo>
                      <a:pt x="54" y="76"/>
                    </a:moveTo>
                    <a:lnTo>
                      <a:pt x="28" y="0"/>
                    </a:lnTo>
                    <a:lnTo>
                      <a:pt x="28" y="0"/>
                    </a:lnTo>
                    <a:lnTo>
                      <a:pt x="0" y="8"/>
                    </a:lnTo>
                    <a:lnTo>
                      <a:pt x="28" y="92"/>
                    </a:lnTo>
                    <a:lnTo>
                      <a:pt x="28" y="92"/>
                    </a:lnTo>
                    <a:lnTo>
                      <a:pt x="40" y="84"/>
                    </a:lnTo>
                    <a:lnTo>
                      <a:pt x="54" y="76"/>
                    </a:lnTo>
                    <a:lnTo>
                      <a:pt x="54" y="7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31" name="Freeform 39"/>
              <p:cNvSpPr>
                <a:spLocks/>
              </p:cNvSpPr>
              <p:nvPr/>
            </p:nvSpPr>
            <p:spPr bwMode="auto">
              <a:xfrm>
                <a:off x="1648" y="1688"/>
                <a:ext cx="74" cy="42"/>
              </a:xfrm>
              <a:custGeom>
                <a:avLst/>
                <a:gdLst/>
                <a:ahLst/>
                <a:cxnLst>
                  <a:cxn ang="0">
                    <a:pos x="0" y="26"/>
                  </a:cxn>
                  <a:cxn ang="0">
                    <a:pos x="72" y="42"/>
                  </a:cxn>
                  <a:cxn ang="0">
                    <a:pos x="72" y="42"/>
                  </a:cxn>
                  <a:cxn ang="0">
                    <a:pos x="74" y="18"/>
                  </a:cxn>
                  <a:cxn ang="0">
                    <a:pos x="0" y="0"/>
                  </a:cxn>
                  <a:cxn ang="0">
                    <a:pos x="0" y="0"/>
                  </a:cxn>
                  <a:cxn ang="0">
                    <a:pos x="0" y="26"/>
                  </a:cxn>
                  <a:cxn ang="0">
                    <a:pos x="0" y="26"/>
                  </a:cxn>
                </a:cxnLst>
                <a:rect l="0" t="0" r="r" b="b"/>
                <a:pathLst>
                  <a:path w="74" h="42">
                    <a:moveTo>
                      <a:pt x="0" y="26"/>
                    </a:moveTo>
                    <a:lnTo>
                      <a:pt x="72" y="42"/>
                    </a:lnTo>
                    <a:lnTo>
                      <a:pt x="72" y="42"/>
                    </a:lnTo>
                    <a:lnTo>
                      <a:pt x="74" y="18"/>
                    </a:lnTo>
                    <a:lnTo>
                      <a:pt x="0" y="0"/>
                    </a:lnTo>
                    <a:lnTo>
                      <a:pt x="0" y="0"/>
                    </a:lnTo>
                    <a:lnTo>
                      <a:pt x="0" y="26"/>
                    </a:lnTo>
                    <a:lnTo>
                      <a:pt x="0" y="26"/>
                    </a:lnTo>
                    <a:close/>
                  </a:path>
                </a:pathLst>
              </a:custGeom>
              <a:solidFill>
                <a:srgbClr val="9F160A"/>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grpSp>
        <p:pic>
          <p:nvPicPr>
            <p:cNvPr id="8195" name="Picture 3"/>
            <p:cNvPicPr>
              <a:picLocks noChangeAspect="1" noChangeArrowheads="1"/>
            </p:cNvPicPr>
            <p:nvPr/>
          </p:nvPicPr>
          <p:blipFill>
            <a:blip r:embed="rId3" cstate="print"/>
            <a:srcRect/>
            <a:stretch>
              <a:fillRect/>
            </a:stretch>
          </p:blipFill>
          <p:spPr bwMode="auto">
            <a:xfrm>
              <a:off x="3428992" y="3786190"/>
              <a:ext cx="1038225" cy="914400"/>
            </a:xfrm>
            <a:prstGeom prst="rect">
              <a:avLst/>
            </a:prstGeom>
            <a:noFill/>
            <a:ln w="9525">
              <a:noFill/>
              <a:miter lim="800000"/>
              <a:headEnd/>
              <a:tailEnd/>
            </a:ln>
            <a:effectLst/>
          </p:spPr>
        </p:pic>
      </p:grpSp>
      <p:pic>
        <p:nvPicPr>
          <p:cNvPr id="42" name="Picture 24"/>
          <p:cNvPicPr>
            <a:picLocks noChangeAspect="1" noChangeArrowheads="1"/>
          </p:cNvPicPr>
          <p:nvPr/>
        </p:nvPicPr>
        <p:blipFill>
          <a:blip r:embed="rId4" cstate="print"/>
          <a:srcRect/>
          <a:stretch>
            <a:fillRect/>
          </a:stretch>
        </p:blipFill>
        <p:spPr bwMode="auto">
          <a:xfrm>
            <a:off x="4214810" y="3286124"/>
            <a:ext cx="3235908" cy="3071834"/>
          </a:xfrm>
          <a:prstGeom prst="rect">
            <a:avLst/>
          </a:prstGeom>
          <a:noFill/>
          <a:ln w="9525">
            <a:noFill/>
            <a:miter lim="800000"/>
            <a:headEnd/>
            <a:tailEnd/>
          </a:ln>
          <a:effectLst/>
        </p:spPr>
      </p:pic>
      <p:sp>
        <p:nvSpPr>
          <p:cNvPr id="49" name="48 - Ελλειψοειδής επεξήγηση"/>
          <p:cNvSpPr/>
          <p:nvPr/>
        </p:nvSpPr>
        <p:spPr>
          <a:xfrm>
            <a:off x="1928794" y="285728"/>
            <a:ext cx="3714776" cy="2643206"/>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49 - TextBox"/>
          <p:cNvSpPr txBox="1"/>
          <p:nvPr/>
        </p:nvSpPr>
        <p:spPr>
          <a:xfrm>
            <a:off x="2643174" y="642918"/>
            <a:ext cx="2857520" cy="2031325"/>
          </a:xfrm>
          <a:prstGeom prst="rect">
            <a:avLst/>
          </a:prstGeom>
          <a:noFill/>
        </p:spPr>
        <p:txBody>
          <a:bodyPr wrap="square" rtlCol="0">
            <a:spAutoFit/>
          </a:bodyPr>
          <a:lstStyle/>
          <a:p>
            <a:r>
              <a:rPr lang="en-US" b="1" dirty="0" smtClean="0">
                <a:solidFill>
                  <a:srgbClr val="FFFF00"/>
                </a:solidFill>
                <a:latin typeface="Comic Sans MS" pitchFamily="66" charset="0"/>
              </a:rPr>
              <a:t>- </a:t>
            </a:r>
            <a:r>
              <a:rPr lang="el-GR" b="1" dirty="0" smtClean="0">
                <a:solidFill>
                  <a:srgbClr val="FFFF00"/>
                </a:solidFill>
                <a:latin typeface="Comic Sans MS" pitchFamily="66" charset="0"/>
              </a:rPr>
              <a:t>Γεια σου ήλιε, γιατί κλαις; Γιατί κρύφτηκες; Έλα ξανά στη παρέα μας… Δε λυπάσαι τους φίλους σου τους πλανήτες που ανησυχούν; </a:t>
            </a:r>
            <a:endParaRPr lang="el-GR" b="1" dirty="0">
              <a:solidFill>
                <a:srgbClr val="FFFF00"/>
              </a:solidFill>
              <a:latin typeface="Comic Sans MS" pitchFamily="66" charset="0"/>
            </a:endParaRPr>
          </a:p>
        </p:txBody>
      </p:sp>
      <p:pic>
        <p:nvPicPr>
          <p:cNvPr id="2058" name="Picture 10"/>
          <p:cNvPicPr>
            <a:picLocks noChangeAspect="1" noChangeArrowheads="1"/>
          </p:cNvPicPr>
          <p:nvPr/>
        </p:nvPicPr>
        <p:blipFill>
          <a:blip r:embed="rId5" cstate="print"/>
          <a:srcRect/>
          <a:stretch>
            <a:fillRect/>
          </a:stretch>
        </p:blipFill>
        <p:spPr bwMode="auto">
          <a:xfrm>
            <a:off x="3929058" y="5786454"/>
            <a:ext cx="276225" cy="428625"/>
          </a:xfrm>
          <a:prstGeom prst="rect">
            <a:avLst/>
          </a:prstGeom>
          <a:noFill/>
          <a:ln w="9525">
            <a:noFill/>
            <a:miter lim="800000"/>
            <a:headEnd/>
            <a:tailEnd/>
          </a:ln>
        </p:spPr>
      </p:pic>
      <p:pic>
        <p:nvPicPr>
          <p:cNvPr id="2059" name="Picture 11"/>
          <p:cNvPicPr>
            <a:picLocks noChangeAspect="1" noChangeArrowheads="1"/>
          </p:cNvPicPr>
          <p:nvPr/>
        </p:nvPicPr>
        <p:blipFill>
          <a:blip r:embed="rId5" cstate="print"/>
          <a:srcRect/>
          <a:stretch>
            <a:fillRect/>
          </a:stretch>
        </p:blipFill>
        <p:spPr bwMode="auto">
          <a:xfrm>
            <a:off x="6858016" y="6215082"/>
            <a:ext cx="276225" cy="428625"/>
          </a:xfrm>
          <a:prstGeom prst="rect">
            <a:avLst/>
          </a:prstGeom>
          <a:noFill/>
          <a:ln w="9525">
            <a:noFill/>
            <a:miter lim="800000"/>
            <a:headEnd/>
            <a:tailEnd/>
          </a:ln>
        </p:spPr>
      </p:pic>
      <p:pic>
        <p:nvPicPr>
          <p:cNvPr id="2060" name="Picture 12"/>
          <p:cNvPicPr>
            <a:picLocks noChangeAspect="1" noChangeArrowheads="1"/>
          </p:cNvPicPr>
          <p:nvPr/>
        </p:nvPicPr>
        <p:blipFill>
          <a:blip r:embed="rId5" cstate="print"/>
          <a:srcRect/>
          <a:stretch>
            <a:fillRect/>
          </a:stretch>
        </p:blipFill>
        <p:spPr bwMode="auto">
          <a:xfrm>
            <a:off x="4500562" y="6143644"/>
            <a:ext cx="276225" cy="428625"/>
          </a:xfrm>
          <a:prstGeom prst="rect">
            <a:avLst/>
          </a:prstGeom>
          <a:noFill/>
          <a:ln w="9525">
            <a:noFill/>
            <a:miter lim="800000"/>
            <a:headEnd/>
            <a:tailEnd/>
          </a:ln>
        </p:spPr>
      </p:pic>
    </p:spTree>
  </p:cSld>
  <p:clrMapOvr>
    <a:masterClrMapping/>
  </p:clrMapOvr>
  <p:transition advClick="0" advTm="11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058"/>
                                        </p:tgtEl>
                                      </p:cBhvr>
                                    </p:animEffect>
                                    <p:animScale>
                                      <p:cBhvr>
                                        <p:cTn id="7" dur="250" autoRev="1" fill="hold"/>
                                        <p:tgtEl>
                                          <p:spTgt spid="205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060"/>
                                        </p:tgtEl>
                                      </p:cBhvr>
                                    </p:animEffect>
                                    <p:animScale>
                                      <p:cBhvr>
                                        <p:cTn id="10" dur="250" autoRev="1" fill="hold"/>
                                        <p:tgtEl>
                                          <p:spTgt spid="2060"/>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2059"/>
                                        </p:tgtEl>
                                      </p:cBhvr>
                                    </p:animEffect>
                                    <p:animScale>
                                      <p:cBhvr>
                                        <p:cTn id="13" dur="250" autoRev="1" fill="hold"/>
                                        <p:tgtEl>
                                          <p:spTgt spid="20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147</Words>
  <Application>Microsoft Office PowerPoint</Application>
  <PresentationFormat>Προβολή στην οθόνη (4:3)</PresentationFormat>
  <Paragraphs>19</Paragraphs>
  <Slides>12</Slides>
  <Notes>10</Notes>
  <HiddenSlides>0</HiddenSlides>
  <MMClips>2</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Depsoina</dc:creator>
  <cp:lastModifiedBy>Despoina</cp:lastModifiedBy>
  <cp:revision>70</cp:revision>
  <dcterms:created xsi:type="dcterms:W3CDTF">2009-04-29T19:18:42Z</dcterms:created>
  <dcterms:modified xsi:type="dcterms:W3CDTF">2012-02-24T18:42:04Z</dcterms:modified>
</cp:coreProperties>
</file>